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tmp" ContentType="image/png"/>
  <Default Extension="wdp" ContentType="image/vnd.ms-photo"/>
  <Default Extension="webp" ContentType="image/p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50"/>
  </p:notesMasterIdLst>
  <p:handoutMasterIdLst>
    <p:handoutMasterId r:id="rId51"/>
  </p:handoutMasterIdLst>
  <p:sldIdLst>
    <p:sldId id="276" r:id="rId5"/>
    <p:sldId id="1283" r:id="rId6"/>
    <p:sldId id="1389" r:id="rId7"/>
    <p:sldId id="1432" r:id="rId8"/>
    <p:sldId id="1433" r:id="rId9"/>
    <p:sldId id="1436" r:id="rId10"/>
    <p:sldId id="1437" r:id="rId11"/>
    <p:sldId id="1438" r:id="rId12"/>
    <p:sldId id="1434" r:id="rId13"/>
    <p:sldId id="1435" r:id="rId14"/>
    <p:sldId id="1440" r:id="rId15"/>
    <p:sldId id="1441" r:id="rId16"/>
    <p:sldId id="1442" r:id="rId17"/>
    <p:sldId id="1439" r:id="rId18"/>
    <p:sldId id="1443" r:id="rId19"/>
    <p:sldId id="1444" r:id="rId20"/>
    <p:sldId id="1445" r:id="rId21"/>
    <p:sldId id="1446" r:id="rId22"/>
    <p:sldId id="1447" r:id="rId23"/>
    <p:sldId id="1448" r:id="rId24"/>
    <p:sldId id="1449" r:id="rId25"/>
    <p:sldId id="1450" r:id="rId26"/>
    <p:sldId id="1451" r:id="rId27"/>
    <p:sldId id="1452" r:id="rId28"/>
    <p:sldId id="1453" r:id="rId29"/>
    <p:sldId id="1454" r:id="rId30"/>
    <p:sldId id="1455" r:id="rId31"/>
    <p:sldId id="1456" r:id="rId32"/>
    <p:sldId id="1457" r:id="rId33"/>
    <p:sldId id="1458" r:id="rId34"/>
    <p:sldId id="1472" r:id="rId35"/>
    <p:sldId id="1463" r:id="rId36"/>
    <p:sldId id="1464" r:id="rId37"/>
    <p:sldId id="1465" r:id="rId38"/>
    <p:sldId id="1466" r:id="rId39"/>
    <p:sldId id="1467" r:id="rId40"/>
    <p:sldId id="1473" r:id="rId41"/>
    <p:sldId id="1468" r:id="rId42"/>
    <p:sldId id="1469" r:id="rId43"/>
    <p:sldId id="1470" r:id="rId44"/>
    <p:sldId id="1471" r:id="rId45"/>
    <p:sldId id="1474" r:id="rId46"/>
    <p:sldId id="1475" r:id="rId47"/>
    <p:sldId id="1476" r:id="rId48"/>
    <p:sldId id="286" r:id="rId49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F9DB7D6B-4A84-413D-B078-13CB164B8FF7}">
          <p14:sldIdLst>
            <p14:sldId id="276"/>
            <p14:sldId id="1283"/>
            <p14:sldId id="1389"/>
            <p14:sldId id="1432"/>
            <p14:sldId id="1433"/>
            <p14:sldId id="1436"/>
            <p14:sldId id="1437"/>
            <p14:sldId id="1438"/>
            <p14:sldId id="1434"/>
            <p14:sldId id="1435"/>
            <p14:sldId id="1440"/>
            <p14:sldId id="1441"/>
            <p14:sldId id="1442"/>
            <p14:sldId id="1439"/>
            <p14:sldId id="1443"/>
            <p14:sldId id="1444"/>
            <p14:sldId id="1445"/>
            <p14:sldId id="1446"/>
            <p14:sldId id="1447"/>
            <p14:sldId id="1448"/>
            <p14:sldId id="1449"/>
            <p14:sldId id="1450"/>
            <p14:sldId id="1451"/>
            <p14:sldId id="1452"/>
            <p14:sldId id="1453"/>
            <p14:sldId id="1454"/>
            <p14:sldId id="1455"/>
            <p14:sldId id="1456"/>
            <p14:sldId id="1457"/>
            <p14:sldId id="1458"/>
            <p14:sldId id="1472"/>
            <p14:sldId id="1463"/>
            <p14:sldId id="1464"/>
            <p14:sldId id="1465"/>
            <p14:sldId id="1466"/>
            <p14:sldId id="1467"/>
            <p14:sldId id="1473"/>
            <p14:sldId id="1468"/>
            <p14:sldId id="1469"/>
            <p14:sldId id="1470"/>
            <p14:sldId id="1471"/>
            <p14:sldId id="1474"/>
            <p14:sldId id="1475"/>
            <p14:sldId id="1476"/>
            <p14:sldId id="286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elle de Korte" initials="JdK" lastIdx="1" clrIdx="0">
    <p:extLst>
      <p:ext uri="{19B8F6BF-5375-455C-9EA6-DF929625EA0E}">
        <p15:presenceInfo xmlns:p15="http://schemas.microsoft.com/office/powerpoint/2012/main" userId="S-1-5-21-2890558824-3927818043-3374662254-1152" providerId="AD"/>
      </p:ext>
    </p:extLst>
  </p:cmAuthor>
  <p:cmAuthor id="2" name="Silvana Salamur" initials="SS" lastIdx="9" clrIdx="1">
    <p:extLst>
      <p:ext uri="{19B8F6BF-5375-455C-9EA6-DF929625EA0E}">
        <p15:presenceInfo xmlns:p15="http://schemas.microsoft.com/office/powerpoint/2012/main" userId="Silvana Salamur" providerId="None"/>
      </p:ext>
    </p:extLst>
  </p:cmAuthor>
  <p:cmAuthor id="3" name="Ilse de Groot" initials="IdG" lastIdx="9" clrIdx="2">
    <p:extLst>
      <p:ext uri="{19B8F6BF-5375-455C-9EA6-DF929625EA0E}">
        <p15:presenceInfo xmlns:p15="http://schemas.microsoft.com/office/powerpoint/2012/main" userId="S::Ilse@pptsolutions.nl::bdc23269-d2c6-4623-a313-540a2406f7f1" providerId="AD"/>
      </p:ext>
    </p:extLst>
  </p:cmAuthor>
  <p:cmAuthor id="4" name="Corné Versloot - Anchormen" initials="CV-A [2]" lastIdx="1" clrIdx="3">
    <p:extLst>
      <p:ext uri="{19B8F6BF-5375-455C-9EA6-DF929625EA0E}">
        <p15:presenceInfo xmlns:p15="http://schemas.microsoft.com/office/powerpoint/2012/main" userId="S::c.versloot@anchormen.nl::866f66f2-d0a6-4052-a2d0-82e6e8855097" providerId="AD"/>
      </p:ext>
    </p:extLst>
  </p:cmAuthor>
  <p:cmAuthor id="5" name="Marinka van der Eng - Anchormen" initials="MvdE-A" lastIdx="23" clrIdx="4">
    <p:extLst>
      <p:ext uri="{19B8F6BF-5375-455C-9EA6-DF929625EA0E}">
        <p15:presenceInfo xmlns:p15="http://schemas.microsoft.com/office/powerpoint/2012/main" userId="S::m.vandereng@anchormen.nl::57e43501-1fd7-49ab-b071-354a50eb83d1" providerId="AD"/>
      </p:ext>
    </p:extLst>
  </p:cmAuthor>
  <p:cmAuthor id="6" name="Martin Schepers - Anchormen" initials="MS-A" lastIdx="6" clrIdx="5">
    <p:extLst>
      <p:ext uri="{19B8F6BF-5375-455C-9EA6-DF929625EA0E}">
        <p15:presenceInfo xmlns:p15="http://schemas.microsoft.com/office/powerpoint/2012/main" userId="S::m.schepers@anchormen.nl::498d248b-a7e8-49f3-aef8-df2addd8a70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E50B14"/>
    <a:srgbClr val="F78937"/>
    <a:srgbClr val="E76809"/>
    <a:srgbClr val="D66008"/>
    <a:srgbClr val="999999"/>
    <a:srgbClr val="519E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289" autoAdjust="0"/>
    <p:restoredTop sz="84019" autoAdjust="0"/>
  </p:normalViewPr>
  <p:slideViewPr>
    <p:cSldViewPr snapToGrid="0" showGuides="1">
      <p:cViewPr varScale="1">
        <p:scale>
          <a:sx n="96" d="100"/>
          <a:sy n="96" d="100"/>
        </p:scale>
        <p:origin x="1422" y="78"/>
      </p:cViewPr>
      <p:guideLst/>
    </p:cSldViewPr>
  </p:slideViewPr>
  <p:outlineViewPr>
    <p:cViewPr>
      <p:scale>
        <a:sx n="33" d="100"/>
        <a:sy n="33" d="100"/>
      </p:scale>
      <p:origin x="0" y="-118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80" d="100"/>
          <a:sy n="80" d="100"/>
        </p:scale>
        <p:origin x="3918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notesMaster" Target="notesMasters/notesMaster1.xml"/><Relationship Id="rId55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presProps" Target="presProps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>
            <a:extLst>
              <a:ext uri="{FF2B5EF4-FFF2-40B4-BE49-F238E27FC236}">
                <a16:creationId xmlns:a16="http://schemas.microsoft.com/office/drawing/2014/main" id="{790FD16C-8895-420F-A8EA-49A46C0B976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3700728C-ECC4-4B3A-8BFF-86F26773B07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FEACA9-F0E6-4B7E-B44F-E42487D7D50E}" type="datetimeFigureOut">
              <a:rPr lang="en-US" smtClean="0"/>
              <a:t>6/21/2021</a:t>
            </a:fld>
            <a:endParaRPr lang="en-US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72BF263F-937E-45F8-8B87-C3897AF9CC6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FAC4AB41-049A-45F6-8400-96B8E558F0A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3719E2-4BAC-4A20-AFDE-2A2DE3B6FB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39700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7E9904-312C-4E6F-8F31-48A38C65A6EC}" type="datetimeFigureOut">
              <a:rPr lang="nl-NL" smtClean="0"/>
              <a:t>21-6-2021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88A791-D8E8-4C23-A528-EAEB42DC40E7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390372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74375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808118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258719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608821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126957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671304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237757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289172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351341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4780037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178539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2753234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0008828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9775174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3572432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4553961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6760116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8929805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734369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7240870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2965290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050316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5758778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1083063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725862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8609572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6970778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1569586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5046090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5595101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1313600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0818410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510275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2430920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8134015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736485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687836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036742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095153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871672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709443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550506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658714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mp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microsoft.com/office/2007/relationships/hdphoto" Target="../media/hdphoto3.wdp"/><Relationship Id="rId9" Type="http://schemas.openxmlformats.org/officeDocument/2006/relationships/image" Target="../media/image11.pn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sv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Relationship Id="rId9" Type="http://schemas.openxmlformats.org/officeDocument/2006/relationships/image" Target="../media/image19.sv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anim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ep 30">
            <a:extLst>
              <a:ext uri="{FF2B5EF4-FFF2-40B4-BE49-F238E27FC236}">
                <a16:creationId xmlns:a16="http://schemas.microsoft.com/office/drawing/2014/main" id="{1A739731-F483-4D5E-863D-0EC72445E773}"/>
              </a:ext>
            </a:extLst>
          </p:cNvPr>
          <p:cNvGrpSpPr/>
          <p:nvPr userDrawn="1"/>
        </p:nvGrpSpPr>
        <p:grpSpPr>
          <a:xfrm>
            <a:off x="6597640" y="3016290"/>
            <a:ext cx="2199100" cy="825418"/>
            <a:chOff x="6597640" y="3016290"/>
            <a:chExt cx="2199100" cy="825418"/>
          </a:xfrm>
        </p:grpSpPr>
        <p:sp>
          <p:nvSpPr>
            <p:cNvPr id="28" name="Vrije vorm: vorm 27">
              <a:extLst>
                <a:ext uri="{FF2B5EF4-FFF2-40B4-BE49-F238E27FC236}">
                  <a16:creationId xmlns:a16="http://schemas.microsoft.com/office/drawing/2014/main" id="{23574FE4-778B-4C7D-99DF-34F7C6E3409D}"/>
                </a:ext>
              </a:extLst>
            </p:cNvPr>
            <p:cNvSpPr/>
            <p:nvPr/>
          </p:nvSpPr>
          <p:spPr>
            <a:xfrm>
              <a:off x="6597640" y="3016290"/>
              <a:ext cx="838369" cy="825418"/>
            </a:xfrm>
            <a:custGeom>
              <a:avLst/>
              <a:gdLst>
                <a:gd name="connsiteX0" fmla="*/ 66483 w 838369"/>
                <a:gd name="connsiteY0" fmla="*/ 0 h 825418"/>
                <a:gd name="connsiteX1" fmla="*/ 188223 w 838369"/>
                <a:gd name="connsiteY1" fmla="*/ 0 h 825418"/>
                <a:gd name="connsiteX2" fmla="*/ 377310 w 838369"/>
                <a:gd name="connsiteY2" fmla="*/ 446382 h 825418"/>
                <a:gd name="connsiteX3" fmla="*/ 417890 w 838369"/>
                <a:gd name="connsiteY3" fmla="*/ 557762 h 825418"/>
                <a:gd name="connsiteX4" fmla="*/ 420480 w 838369"/>
                <a:gd name="connsiteY4" fmla="*/ 557762 h 825418"/>
                <a:gd name="connsiteX5" fmla="*/ 461060 w 838369"/>
                <a:gd name="connsiteY5" fmla="*/ 446382 h 825418"/>
                <a:gd name="connsiteX6" fmla="*/ 650147 w 838369"/>
                <a:gd name="connsiteY6" fmla="*/ 0 h 825418"/>
                <a:gd name="connsiteX7" fmla="*/ 771887 w 838369"/>
                <a:gd name="connsiteY7" fmla="*/ 0 h 825418"/>
                <a:gd name="connsiteX8" fmla="*/ 838370 w 838369"/>
                <a:gd name="connsiteY8" fmla="*/ 825418 h 825418"/>
                <a:gd name="connsiteX9" fmla="*/ 723537 w 838369"/>
                <a:gd name="connsiteY9" fmla="*/ 825418 h 825418"/>
                <a:gd name="connsiteX10" fmla="*/ 683820 w 838369"/>
                <a:gd name="connsiteY10" fmla="*/ 304783 h 825418"/>
                <a:gd name="connsiteX11" fmla="*/ 682956 w 838369"/>
                <a:gd name="connsiteY11" fmla="*/ 183043 h 825418"/>
                <a:gd name="connsiteX12" fmla="*/ 680366 w 838369"/>
                <a:gd name="connsiteY12" fmla="*/ 183043 h 825418"/>
                <a:gd name="connsiteX13" fmla="*/ 636332 w 838369"/>
                <a:gd name="connsiteY13" fmla="*/ 304783 h 825418"/>
                <a:gd name="connsiteX14" fmla="*/ 471421 w 838369"/>
                <a:gd name="connsiteY14" fmla="*/ 676912 h 825418"/>
                <a:gd name="connsiteX15" fmla="*/ 368676 w 838369"/>
                <a:gd name="connsiteY15" fmla="*/ 676912 h 825418"/>
                <a:gd name="connsiteX16" fmla="*/ 204628 w 838369"/>
                <a:gd name="connsiteY16" fmla="*/ 304783 h 825418"/>
                <a:gd name="connsiteX17" fmla="*/ 160594 w 838369"/>
                <a:gd name="connsiteY17" fmla="*/ 180452 h 825418"/>
                <a:gd name="connsiteX18" fmla="*/ 158004 w 838369"/>
                <a:gd name="connsiteY18" fmla="*/ 180452 h 825418"/>
                <a:gd name="connsiteX19" fmla="*/ 155414 w 838369"/>
                <a:gd name="connsiteY19" fmla="*/ 304783 h 825418"/>
                <a:gd name="connsiteX20" fmla="*/ 115697 w 838369"/>
                <a:gd name="connsiteY20" fmla="*/ 825418 h 825418"/>
                <a:gd name="connsiteX21" fmla="*/ 0 w 838369"/>
                <a:gd name="connsiteY21" fmla="*/ 825418 h 825418"/>
                <a:gd name="connsiteX22" fmla="*/ 66483 w 838369"/>
                <a:gd name="connsiteY22" fmla="*/ 0 h 825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38369" h="825418">
                  <a:moveTo>
                    <a:pt x="66483" y="0"/>
                  </a:moveTo>
                  <a:lnTo>
                    <a:pt x="188223" y="0"/>
                  </a:lnTo>
                  <a:lnTo>
                    <a:pt x="377310" y="446382"/>
                  </a:lnTo>
                  <a:cubicBezTo>
                    <a:pt x="396305" y="492143"/>
                    <a:pt x="417890" y="557762"/>
                    <a:pt x="417890" y="557762"/>
                  </a:cubicBezTo>
                  <a:lnTo>
                    <a:pt x="420480" y="557762"/>
                  </a:lnTo>
                  <a:cubicBezTo>
                    <a:pt x="420480" y="557762"/>
                    <a:pt x="442929" y="492143"/>
                    <a:pt x="461060" y="446382"/>
                  </a:cubicBezTo>
                  <a:lnTo>
                    <a:pt x="650147" y="0"/>
                  </a:lnTo>
                  <a:lnTo>
                    <a:pt x="771887" y="0"/>
                  </a:lnTo>
                  <a:lnTo>
                    <a:pt x="838370" y="825418"/>
                  </a:lnTo>
                  <a:lnTo>
                    <a:pt x="723537" y="825418"/>
                  </a:lnTo>
                  <a:lnTo>
                    <a:pt x="683820" y="304783"/>
                  </a:lnTo>
                  <a:cubicBezTo>
                    <a:pt x="680366" y="254705"/>
                    <a:pt x="682956" y="183043"/>
                    <a:pt x="682956" y="183043"/>
                  </a:cubicBezTo>
                  <a:lnTo>
                    <a:pt x="680366" y="183043"/>
                  </a:lnTo>
                  <a:cubicBezTo>
                    <a:pt x="680366" y="183043"/>
                    <a:pt x="656190" y="259022"/>
                    <a:pt x="636332" y="304783"/>
                  </a:cubicBezTo>
                  <a:lnTo>
                    <a:pt x="471421" y="676912"/>
                  </a:lnTo>
                  <a:lnTo>
                    <a:pt x="368676" y="676912"/>
                  </a:lnTo>
                  <a:lnTo>
                    <a:pt x="204628" y="304783"/>
                  </a:lnTo>
                  <a:cubicBezTo>
                    <a:pt x="185633" y="260749"/>
                    <a:pt x="160594" y="180452"/>
                    <a:pt x="160594" y="180452"/>
                  </a:cubicBezTo>
                  <a:lnTo>
                    <a:pt x="158004" y="180452"/>
                  </a:lnTo>
                  <a:cubicBezTo>
                    <a:pt x="158004" y="180452"/>
                    <a:pt x="158867" y="253842"/>
                    <a:pt x="155414" y="304783"/>
                  </a:cubicBezTo>
                  <a:lnTo>
                    <a:pt x="115697" y="825418"/>
                  </a:lnTo>
                  <a:lnTo>
                    <a:pt x="0" y="825418"/>
                  </a:lnTo>
                  <a:lnTo>
                    <a:pt x="66483" y="0"/>
                  </a:lnTo>
                  <a:close/>
                </a:path>
              </a:pathLst>
            </a:custGeom>
            <a:solidFill>
              <a:srgbClr val="E50B14"/>
            </a:solidFill>
            <a:ln w="8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29" name="Vrije vorm: vorm 28">
              <a:extLst>
                <a:ext uri="{FF2B5EF4-FFF2-40B4-BE49-F238E27FC236}">
                  <a16:creationId xmlns:a16="http://schemas.microsoft.com/office/drawing/2014/main" id="{63066DD0-BB82-4514-A2EA-BE38AF345345}"/>
                </a:ext>
              </a:extLst>
            </p:cNvPr>
            <p:cNvSpPr/>
            <p:nvPr/>
          </p:nvSpPr>
          <p:spPr>
            <a:xfrm>
              <a:off x="7536165" y="3016290"/>
              <a:ext cx="499049" cy="823691"/>
            </a:xfrm>
            <a:custGeom>
              <a:avLst/>
              <a:gdLst>
                <a:gd name="connsiteX0" fmla="*/ 0 w 499049"/>
                <a:gd name="connsiteY0" fmla="*/ 0 h 823691"/>
                <a:gd name="connsiteX1" fmla="*/ 479192 w 499049"/>
                <a:gd name="connsiteY1" fmla="*/ 0 h 823691"/>
                <a:gd name="connsiteX2" fmla="*/ 479192 w 499049"/>
                <a:gd name="connsiteY2" fmla="*/ 100155 h 823691"/>
                <a:gd name="connsiteX3" fmla="*/ 115697 w 499049"/>
                <a:gd name="connsiteY3" fmla="*/ 100155 h 823691"/>
                <a:gd name="connsiteX4" fmla="*/ 115697 w 499049"/>
                <a:gd name="connsiteY4" fmla="*/ 358314 h 823691"/>
                <a:gd name="connsiteX5" fmla="*/ 411846 w 499049"/>
                <a:gd name="connsiteY5" fmla="*/ 358314 h 823691"/>
                <a:gd name="connsiteX6" fmla="*/ 411846 w 499049"/>
                <a:gd name="connsiteY6" fmla="*/ 458470 h 823691"/>
                <a:gd name="connsiteX7" fmla="*/ 115697 w 499049"/>
                <a:gd name="connsiteY7" fmla="*/ 458470 h 823691"/>
                <a:gd name="connsiteX8" fmla="*/ 115697 w 499049"/>
                <a:gd name="connsiteY8" fmla="*/ 723536 h 823691"/>
                <a:gd name="connsiteX9" fmla="*/ 499050 w 499049"/>
                <a:gd name="connsiteY9" fmla="*/ 723536 h 823691"/>
                <a:gd name="connsiteX10" fmla="*/ 499050 w 499049"/>
                <a:gd name="connsiteY10" fmla="*/ 823691 h 823691"/>
                <a:gd name="connsiteX11" fmla="*/ 0 w 499049"/>
                <a:gd name="connsiteY11" fmla="*/ 823691 h 823691"/>
                <a:gd name="connsiteX12" fmla="*/ 0 w 499049"/>
                <a:gd name="connsiteY12" fmla="*/ 0 h 823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9049" h="823691">
                  <a:moveTo>
                    <a:pt x="0" y="0"/>
                  </a:moveTo>
                  <a:lnTo>
                    <a:pt x="479192" y="0"/>
                  </a:lnTo>
                  <a:lnTo>
                    <a:pt x="479192" y="100155"/>
                  </a:lnTo>
                  <a:lnTo>
                    <a:pt x="115697" y="100155"/>
                  </a:lnTo>
                  <a:lnTo>
                    <a:pt x="115697" y="358314"/>
                  </a:lnTo>
                  <a:lnTo>
                    <a:pt x="411846" y="358314"/>
                  </a:lnTo>
                  <a:lnTo>
                    <a:pt x="411846" y="458470"/>
                  </a:lnTo>
                  <a:lnTo>
                    <a:pt x="115697" y="458470"/>
                  </a:lnTo>
                  <a:lnTo>
                    <a:pt x="115697" y="723536"/>
                  </a:lnTo>
                  <a:lnTo>
                    <a:pt x="499050" y="723536"/>
                  </a:lnTo>
                  <a:lnTo>
                    <a:pt x="499050" y="823691"/>
                  </a:lnTo>
                  <a:lnTo>
                    <a:pt x="0" y="8236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50B14"/>
            </a:solidFill>
            <a:ln w="8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30" name="Vrije vorm: vorm 29">
              <a:extLst>
                <a:ext uri="{FF2B5EF4-FFF2-40B4-BE49-F238E27FC236}">
                  <a16:creationId xmlns:a16="http://schemas.microsoft.com/office/drawing/2014/main" id="{BE79658A-7797-4315-A4D8-947CA8B101F6}"/>
                </a:ext>
              </a:extLst>
            </p:cNvPr>
            <p:cNvSpPr/>
            <p:nvPr/>
          </p:nvSpPr>
          <p:spPr>
            <a:xfrm>
              <a:off x="8135370" y="3016290"/>
              <a:ext cx="661370" cy="825418"/>
            </a:xfrm>
            <a:custGeom>
              <a:avLst/>
              <a:gdLst>
                <a:gd name="connsiteX0" fmla="*/ 0 w 661370"/>
                <a:gd name="connsiteY0" fmla="*/ 0 h 825418"/>
                <a:gd name="connsiteX1" fmla="*/ 114833 w 661370"/>
                <a:gd name="connsiteY1" fmla="*/ 0 h 825418"/>
                <a:gd name="connsiteX2" fmla="*/ 481782 w 661370"/>
                <a:gd name="connsiteY2" fmla="*/ 537040 h 825418"/>
                <a:gd name="connsiteX3" fmla="*/ 550854 w 661370"/>
                <a:gd name="connsiteY3" fmla="*/ 656190 h 825418"/>
                <a:gd name="connsiteX4" fmla="*/ 553445 w 661370"/>
                <a:gd name="connsiteY4" fmla="*/ 656190 h 825418"/>
                <a:gd name="connsiteX5" fmla="*/ 545674 w 661370"/>
                <a:gd name="connsiteY5" fmla="*/ 537040 h 825418"/>
                <a:gd name="connsiteX6" fmla="*/ 545674 w 661370"/>
                <a:gd name="connsiteY6" fmla="*/ 0 h 825418"/>
                <a:gd name="connsiteX7" fmla="*/ 661371 w 661370"/>
                <a:gd name="connsiteY7" fmla="*/ 0 h 825418"/>
                <a:gd name="connsiteX8" fmla="*/ 661371 w 661370"/>
                <a:gd name="connsiteY8" fmla="*/ 825418 h 825418"/>
                <a:gd name="connsiteX9" fmla="*/ 548264 w 661370"/>
                <a:gd name="connsiteY9" fmla="*/ 825418 h 825418"/>
                <a:gd name="connsiteX10" fmla="*/ 179589 w 661370"/>
                <a:gd name="connsiteY10" fmla="*/ 290105 h 825418"/>
                <a:gd name="connsiteX11" fmla="*/ 110516 w 661370"/>
                <a:gd name="connsiteY11" fmla="*/ 170091 h 825418"/>
                <a:gd name="connsiteX12" fmla="*/ 107926 w 661370"/>
                <a:gd name="connsiteY12" fmla="*/ 170091 h 825418"/>
                <a:gd name="connsiteX13" fmla="*/ 115696 w 661370"/>
                <a:gd name="connsiteY13" fmla="*/ 290105 h 825418"/>
                <a:gd name="connsiteX14" fmla="*/ 115696 w 661370"/>
                <a:gd name="connsiteY14" fmla="*/ 825418 h 825418"/>
                <a:gd name="connsiteX15" fmla="*/ 0 w 661370"/>
                <a:gd name="connsiteY15" fmla="*/ 825418 h 825418"/>
                <a:gd name="connsiteX16" fmla="*/ 0 w 661370"/>
                <a:gd name="connsiteY16" fmla="*/ 0 h 825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61370" h="825418">
                  <a:moveTo>
                    <a:pt x="0" y="0"/>
                  </a:moveTo>
                  <a:lnTo>
                    <a:pt x="114833" y="0"/>
                  </a:lnTo>
                  <a:lnTo>
                    <a:pt x="481782" y="537040"/>
                  </a:lnTo>
                  <a:cubicBezTo>
                    <a:pt x="512001" y="581074"/>
                    <a:pt x="550854" y="656190"/>
                    <a:pt x="550854" y="656190"/>
                  </a:cubicBezTo>
                  <a:lnTo>
                    <a:pt x="553445" y="656190"/>
                  </a:lnTo>
                  <a:cubicBezTo>
                    <a:pt x="553445" y="656190"/>
                    <a:pt x="545674" y="582800"/>
                    <a:pt x="545674" y="537040"/>
                  </a:cubicBezTo>
                  <a:lnTo>
                    <a:pt x="545674" y="0"/>
                  </a:lnTo>
                  <a:lnTo>
                    <a:pt x="661371" y="0"/>
                  </a:lnTo>
                  <a:lnTo>
                    <a:pt x="661371" y="825418"/>
                  </a:lnTo>
                  <a:lnTo>
                    <a:pt x="548264" y="825418"/>
                  </a:lnTo>
                  <a:lnTo>
                    <a:pt x="179589" y="290105"/>
                  </a:lnTo>
                  <a:cubicBezTo>
                    <a:pt x="149370" y="244344"/>
                    <a:pt x="110516" y="170091"/>
                    <a:pt x="110516" y="170091"/>
                  </a:cubicBezTo>
                  <a:lnTo>
                    <a:pt x="107926" y="170091"/>
                  </a:lnTo>
                  <a:cubicBezTo>
                    <a:pt x="107926" y="170091"/>
                    <a:pt x="115696" y="243481"/>
                    <a:pt x="115696" y="290105"/>
                  </a:cubicBezTo>
                  <a:lnTo>
                    <a:pt x="115696" y="825418"/>
                  </a:lnTo>
                  <a:lnTo>
                    <a:pt x="0" y="8254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50B14"/>
            </a:solidFill>
            <a:ln w="8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</p:grpSp>
      <p:grpSp>
        <p:nvGrpSpPr>
          <p:cNvPr id="43" name="Groep 42">
            <a:extLst>
              <a:ext uri="{FF2B5EF4-FFF2-40B4-BE49-F238E27FC236}">
                <a16:creationId xmlns:a16="http://schemas.microsoft.com/office/drawing/2014/main" id="{7494B161-85D3-475A-8775-CEEFE15E865E}"/>
              </a:ext>
            </a:extLst>
          </p:cNvPr>
          <p:cNvGrpSpPr/>
          <p:nvPr userDrawn="1"/>
        </p:nvGrpSpPr>
        <p:grpSpPr>
          <a:xfrm>
            <a:off x="1571740" y="3001613"/>
            <a:ext cx="4947329" cy="853910"/>
            <a:chOff x="1571740" y="3001613"/>
            <a:chExt cx="4947329" cy="853910"/>
          </a:xfrm>
        </p:grpSpPr>
        <p:sp>
          <p:nvSpPr>
            <p:cNvPr id="6" name="Vrije vorm: vorm 5">
              <a:extLst>
                <a:ext uri="{FF2B5EF4-FFF2-40B4-BE49-F238E27FC236}">
                  <a16:creationId xmlns:a16="http://schemas.microsoft.com/office/drawing/2014/main" id="{D1352871-6891-48CF-AB7E-3CE30D9A374B}"/>
                </a:ext>
              </a:extLst>
            </p:cNvPr>
            <p:cNvSpPr/>
            <p:nvPr/>
          </p:nvSpPr>
          <p:spPr>
            <a:xfrm>
              <a:off x="1571740" y="3015427"/>
              <a:ext cx="773613" cy="826281"/>
            </a:xfrm>
            <a:custGeom>
              <a:avLst/>
              <a:gdLst>
                <a:gd name="connsiteX0" fmla="*/ 515455 w 773613"/>
                <a:gd name="connsiteY0" fmla="*/ 652737 h 826281"/>
                <a:gd name="connsiteX1" fmla="*/ 257296 w 773613"/>
                <a:gd name="connsiteY1" fmla="*/ 652737 h 826281"/>
                <a:gd name="connsiteX2" fmla="*/ 207218 w 773613"/>
                <a:gd name="connsiteY2" fmla="*/ 826282 h 826281"/>
                <a:gd name="connsiteX3" fmla="*/ 0 w 773613"/>
                <a:gd name="connsiteY3" fmla="*/ 826282 h 826281"/>
                <a:gd name="connsiteX4" fmla="*/ 280608 w 773613"/>
                <a:gd name="connsiteY4" fmla="*/ 0 h 826281"/>
                <a:gd name="connsiteX5" fmla="*/ 493006 w 773613"/>
                <a:gd name="connsiteY5" fmla="*/ 0 h 826281"/>
                <a:gd name="connsiteX6" fmla="*/ 773614 w 773613"/>
                <a:gd name="connsiteY6" fmla="*/ 826282 h 826281"/>
                <a:gd name="connsiteX7" fmla="*/ 566396 w 773613"/>
                <a:gd name="connsiteY7" fmla="*/ 826282 h 826281"/>
                <a:gd name="connsiteX8" fmla="*/ 515455 w 773613"/>
                <a:gd name="connsiteY8" fmla="*/ 652737 h 826281"/>
                <a:gd name="connsiteX9" fmla="*/ 385944 w 773613"/>
                <a:gd name="connsiteY9" fmla="*/ 188223 h 826281"/>
                <a:gd name="connsiteX10" fmla="*/ 352271 w 773613"/>
                <a:gd name="connsiteY10" fmla="*/ 330685 h 826281"/>
                <a:gd name="connsiteX11" fmla="*/ 304783 w 773613"/>
                <a:gd name="connsiteY11" fmla="*/ 491279 h 826281"/>
                <a:gd name="connsiteX12" fmla="*/ 467967 w 773613"/>
                <a:gd name="connsiteY12" fmla="*/ 491279 h 826281"/>
                <a:gd name="connsiteX13" fmla="*/ 421343 w 773613"/>
                <a:gd name="connsiteY13" fmla="*/ 330685 h 826281"/>
                <a:gd name="connsiteX14" fmla="*/ 387670 w 773613"/>
                <a:gd name="connsiteY14" fmla="*/ 188223 h 826281"/>
                <a:gd name="connsiteX15" fmla="*/ 385944 w 773613"/>
                <a:gd name="connsiteY15" fmla="*/ 188223 h 826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73613" h="826281">
                  <a:moveTo>
                    <a:pt x="515455" y="652737"/>
                  </a:moveTo>
                  <a:lnTo>
                    <a:pt x="257296" y="652737"/>
                  </a:lnTo>
                  <a:lnTo>
                    <a:pt x="207218" y="826282"/>
                  </a:lnTo>
                  <a:lnTo>
                    <a:pt x="0" y="826282"/>
                  </a:lnTo>
                  <a:lnTo>
                    <a:pt x="280608" y="0"/>
                  </a:lnTo>
                  <a:lnTo>
                    <a:pt x="493006" y="0"/>
                  </a:lnTo>
                  <a:lnTo>
                    <a:pt x="773614" y="826282"/>
                  </a:lnTo>
                  <a:lnTo>
                    <a:pt x="566396" y="826282"/>
                  </a:lnTo>
                  <a:lnTo>
                    <a:pt x="515455" y="652737"/>
                  </a:lnTo>
                  <a:close/>
                  <a:moveTo>
                    <a:pt x="385944" y="188223"/>
                  </a:moveTo>
                  <a:cubicBezTo>
                    <a:pt x="385944" y="188223"/>
                    <a:pt x="367812" y="278017"/>
                    <a:pt x="352271" y="330685"/>
                  </a:cubicBezTo>
                  <a:lnTo>
                    <a:pt x="304783" y="491279"/>
                  </a:lnTo>
                  <a:lnTo>
                    <a:pt x="467967" y="491279"/>
                  </a:lnTo>
                  <a:lnTo>
                    <a:pt x="421343" y="330685"/>
                  </a:lnTo>
                  <a:cubicBezTo>
                    <a:pt x="406665" y="278881"/>
                    <a:pt x="387670" y="188223"/>
                    <a:pt x="387670" y="188223"/>
                  </a:cubicBezTo>
                  <a:lnTo>
                    <a:pt x="385944" y="188223"/>
                  </a:lnTo>
                  <a:close/>
                </a:path>
              </a:pathLst>
            </a:custGeom>
            <a:solidFill>
              <a:srgbClr val="E50B14"/>
            </a:solidFill>
            <a:ln w="8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E8190040-92AF-4ED5-9C70-B05F0C17B8D2}"/>
                </a:ext>
              </a:extLst>
            </p:cNvPr>
            <p:cNvSpPr/>
            <p:nvPr/>
          </p:nvSpPr>
          <p:spPr>
            <a:xfrm>
              <a:off x="2416153" y="3015427"/>
              <a:ext cx="697634" cy="826281"/>
            </a:xfrm>
            <a:custGeom>
              <a:avLst/>
              <a:gdLst>
                <a:gd name="connsiteX0" fmla="*/ 0 w 697634"/>
                <a:gd name="connsiteY0" fmla="*/ 0 h 826281"/>
                <a:gd name="connsiteX1" fmla="*/ 204628 w 697634"/>
                <a:gd name="connsiteY1" fmla="*/ 0 h 826281"/>
                <a:gd name="connsiteX2" fmla="*/ 433431 w 697634"/>
                <a:gd name="connsiteY2" fmla="*/ 385943 h 826281"/>
                <a:gd name="connsiteX3" fmla="*/ 502504 w 697634"/>
                <a:gd name="connsiteY3" fmla="*/ 526679 h 826281"/>
                <a:gd name="connsiteX4" fmla="*/ 505094 w 697634"/>
                <a:gd name="connsiteY4" fmla="*/ 526679 h 826281"/>
                <a:gd name="connsiteX5" fmla="*/ 495596 w 697634"/>
                <a:gd name="connsiteY5" fmla="*/ 385943 h 826281"/>
                <a:gd name="connsiteX6" fmla="*/ 495596 w 697634"/>
                <a:gd name="connsiteY6" fmla="*/ 0 h 826281"/>
                <a:gd name="connsiteX7" fmla="*/ 697634 w 697634"/>
                <a:gd name="connsiteY7" fmla="*/ 0 h 826281"/>
                <a:gd name="connsiteX8" fmla="*/ 697634 w 697634"/>
                <a:gd name="connsiteY8" fmla="*/ 826282 h 826281"/>
                <a:gd name="connsiteX9" fmla="*/ 494733 w 697634"/>
                <a:gd name="connsiteY9" fmla="*/ 826282 h 826281"/>
                <a:gd name="connsiteX10" fmla="*/ 265066 w 697634"/>
                <a:gd name="connsiteY10" fmla="*/ 441202 h 826281"/>
                <a:gd name="connsiteX11" fmla="*/ 195994 w 697634"/>
                <a:gd name="connsiteY11" fmla="*/ 300466 h 826281"/>
                <a:gd name="connsiteX12" fmla="*/ 193403 w 697634"/>
                <a:gd name="connsiteY12" fmla="*/ 300466 h 826281"/>
                <a:gd name="connsiteX13" fmla="*/ 202901 w 697634"/>
                <a:gd name="connsiteY13" fmla="*/ 441202 h 826281"/>
                <a:gd name="connsiteX14" fmla="*/ 202901 w 697634"/>
                <a:gd name="connsiteY14" fmla="*/ 826282 h 826281"/>
                <a:gd name="connsiteX15" fmla="*/ 0 w 697634"/>
                <a:gd name="connsiteY15" fmla="*/ 826282 h 826281"/>
                <a:gd name="connsiteX16" fmla="*/ 0 w 697634"/>
                <a:gd name="connsiteY16" fmla="*/ 0 h 826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97634" h="826281">
                  <a:moveTo>
                    <a:pt x="0" y="0"/>
                  </a:moveTo>
                  <a:lnTo>
                    <a:pt x="204628" y="0"/>
                  </a:lnTo>
                  <a:lnTo>
                    <a:pt x="433431" y="385943"/>
                  </a:lnTo>
                  <a:cubicBezTo>
                    <a:pt x="465377" y="440338"/>
                    <a:pt x="502504" y="526679"/>
                    <a:pt x="502504" y="526679"/>
                  </a:cubicBezTo>
                  <a:lnTo>
                    <a:pt x="505094" y="526679"/>
                  </a:lnTo>
                  <a:cubicBezTo>
                    <a:pt x="505094" y="526679"/>
                    <a:pt x="495596" y="437748"/>
                    <a:pt x="495596" y="385943"/>
                  </a:cubicBezTo>
                  <a:lnTo>
                    <a:pt x="495596" y="0"/>
                  </a:lnTo>
                  <a:lnTo>
                    <a:pt x="697634" y="0"/>
                  </a:lnTo>
                  <a:lnTo>
                    <a:pt x="697634" y="826282"/>
                  </a:lnTo>
                  <a:lnTo>
                    <a:pt x="494733" y="826282"/>
                  </a:lnTo>
                  <a:lnTo>
                    <a:pt x="265066" y="441202"/>
                  </a:lnTo>
                  <a:cubicBezTo>
                    <a:pt x="233120" y="386807"/>
                    <a:pt x="195994" y="300466"/>
                    <a:pt x="195994" y="300466"/>
                  </a:cubicBezTo>
                  <a:lnTo>
                    <a:pt x="193403" y="300466"/>
                  </a:lnTo>
                  <a:cubicBezTo>
                    <a:pt x="193403" y="300466"/>
                    <a:pt x="202901" y="389397"/>
                    <a:pt x="202901" y="441202"/>
                  </a:cubicBezTo>
                  <a:lnTo>
                    <a:pt x="202901" y="826282"/>
                  </a:lnTo>
                  <a:lnTo>
                    <a:pt x="0" y="8262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50B14"/>
            </a:solidFill>
            <a:ln w="8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970D87CB-2D8D-4F3B-8576-EA355976E00C}"/>
                </a:ext>
              </a:extLst>
            </p:cNvPr>
            <p:cNvSpPr/>
            <p:nvPr/>
          </p:nvSpPr>
          <p:spPr>
            <a:xfrm>
              <a:off x="3217396" y="3001613"/>
              <a:ext cx="765843" cy="853910"/>
            </a:xfrm>
            <a:custGeom>
              <a:avLst/>
              <a:gdLst>
                <a:gd name="connsiteX0" fmla="*/ 432568 w 765843"/>
                <a:gd name="connsiteY0" fmla="*/ 0 h 853910"/>
                <a:gd name="connsiteX1" fmla="*/ 742531 w 765843"/>
                <a:gd name="connsiteY1" fmla="*/ 116560 h 853910"/>
                <a:gd name="connsiteX2" fmla="*/ 649283 w 765843"/>
                <a:gd name="connsiteY2" fmla="*/ 269383 h 853910"/>
                <a:gd name="connsiteX3" fmla="*/ 442928 w 765843"/>
                <a:gd name="connsiteY3" fmla="*/ 184769 h 853910"/>
                <a:gd name="connsiteX4" fmla="*/ 209808 w 765843"/>
                <a:gd name="connsiteY4" fmla="*/ 420480 h 853910"/>
                <a:gd name="connsiteX5" fmla="*/ 442928 w 765843"/>
                <a:gd name="connsiteY5" fmla="*/ 669141 h 853910"/>
                <a:gd name="connsiteX6" fmla="*/ 662234 w 765843"/>
                <a:gd name="connsiteY6" fmla="*/ 567259 h 853910"/>
                <a:gd name="connsiteX7" fmla="*/ 765843 w 765843"/>
                <a:gd name="connsiteY7" fmla="*/ 714902 h 853910"/>
                <a:gd name="connsiteX8" fmla="*/ 433431 w 765843"/>
                <a:gd name="connsiteY8" fmla="*/ 853911 h 853910"/>
                <a:gd name="connsiteX9" fmla="*/ 0 w 765843"/>
                <a:gd name="connsiteY9" fmla="*/ 425660 h 853910"/>
                <a:gd name="connsiteX10" fmla="*/ 432568 w 765843"/>
                <a:gd name="connsiteY10" fmla="*/ 0 h 853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65843" h="853910">
                  <a:moveTo>
                    <a:pt x="432568" y="0"/>
                  </a:moveTo>
                  <a:cubicBezTo>
                    <a:pt x="637195" y="0"/>
                    <a:pt x="742531" y="116560"/>
                    <a:pt x="742531" y="116560"/>
                  </a:cubicBezTo>
                  <a:lnTo>
                    <a:pt x="649283" y="269383"/>
                  </a:lnTo>
                  <a:cubicBezTo>
                    <a:pt x="649283" y="269383"/>
                    <a:pt x="556898" y="184769"/>
                    <a:pt x="442928" y="184769"/>
                  </a:cubicBezTo>
                  <a:cubicBezTo>
                    <a:pt x="284925" y="184769"/>
                    <a:pt x="209808" y="301329"/>
                    <a:pt x="209808" y="420480"/>
                  </a:cubicBezTo>
                  <a:cubicBezTo>
                    <a:pt x="209808" y="543084"/>
                    <a:pt x="290969" y="669141"/>
                    <a:pt x="442928" y="669141"/>
                  </a:cubicBezTo>
                  <a:cubicBezTo>
                    <a:pt x="567259" y="669141"/>
                    <a:pt x="662234" y="567259"/>
                    <a:pt x="662234" y="567259"/>
                  </a:cubicBezTo>
                  <a:lnTo>
                    <a:pt x="765843" y="714902"/>
                  </a:lnTo>
                  <a:cubicBezTo>
                    <a:pt x="765843" y="714902"/>
                    <a:pt x="649283" y="853911"/>
                    <a:pt x="433431" y="853911"/>
                  </a:cubicBezTo>
                  <a:cubicBezTo>
                    <a:pt x="174408" y="853911"/>
                    <a:pt x="0" y="670005"/>
                    <a:pt x="0" y="425660"/>
                  </a:cubicBezTo>
                  <a:cubicBezTo>
                    <a:pt x="0" y="184769"/>
                    <a:pt x="184769" y="0"/>
                    <a:pt x="432568" y="0"/>
                  </a:cubicBezTo>
                  <a:close/>
                </a:path>
              </a:pathLst>
            </a:custGeom>
            <a:solidFill>
              <a:srgbClr val="E50B14"/>
            </a:solidFill>
            <a:ln w="8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3669963F-AAF3-4E8A-9746-2C54F116F16F}"/>
                </a:ext>
              </a:extLst>
            </p:cNvPr>
            <p:cNvSpPr/>
            <p:nvPr/>
          </p:nvSpPr>
          <p:spPr>
            <a:xfrm>
              <a:off x="4074760" y="3015427"/>
              <a:ext cx="704541" cy="826281"/>
            </a:xfrm>
            <a:custGeom>
              <a:avLst/>
              <a:gdLst>
                <a:gd name="connsiteX0" fmla="*/ 0 w 704541"/>
                <a:gd name="connsiteY0" fmla="*/ 0 h 826281"/>
                <a:gd name="connsiteX1" fmla="*/ 202038 w 704541"/>
                <a:gd name="connsiteY1" fmla="*/ 0 h 826281"/>
                <a:gd name="connsiteX2" fmla="*/ 202038 w 704541"/>
                <a:gd name="connsiteY2" fmla="*/ 330685 h 826281"/>
                <a:gd name="connsiteX3" fmla="*/ 502504 w 704541"/>
                <a:gd name="connsiteY3" fmla="*/ 330685 h 826281"/>
                <a:gd name="connsiteX4" fmla="*/ 502504 w 704541"/>
                <a:gd name="connsiteY4" fmla="*/ 0 h 826281"/>
                <a:gd name="connsiteX5" fmla="*/ 704541 w 704541"/>
                <a:gd name="connsiteY5" fmla="*/ 0 h 826281"/>
                <a:gd name="connsiteX6" fmla="*/ 704541 w 704541"/>
                <a:gd name="connsiteY6" fmla="*/ 826282 h 826281"/>
                <a:gd name="connsiteX7" fmla="*/ 502504 w 704541"/>
                <a:gd name="connsiteY7" fmla="*/ 826282 h 826281"/>
                <a:gd name="connsiteX8" fmla="*/ 502504 w 704541"/>
                <a:gd name="connsiteY8" fmla="*/ 502504 h 826281"/>
                <a:gd name="connsiteX9" fmla="*/ 202038 w 704541"/>
                <a:gd name="connsiteY9" fmla="*/ 502504 h 826281"/>
                <a:gd name="connsiteX10" fmla="*/ 202038 w 704541"/>
                <a:gd name="connsiteY10" fmla="*/ 826282 h 826281"/>
                <a:gd name="connsiteX11" fmla="*/ 0 w 704541"/>
                <a:gd name="connsiteY11" fmla="*/ 826282 h 826281"/>
                <a:gd name="connsiteX12" fmla="*/ 0 w 704541"/>
                <a:gd name="connsiteY12" fmla="*/ 0 h 826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04541" h="826281">
                  <a:moveTo>
                    <a:pt x="0" y="0"/>
                  </a:moveTo>
                  <a:lnTo>
                    <a:pt x="202038" y="0"/>
                  </a:lnTo>
                  <a:lnTo>
                    <a:pt x="202038" y="330685"/>
                  </a:lnTo>
                  <a:lnTo>
                    <a:pt x="502504" y="330685"/>
                  </a:lnTo>
                  <a:lnTo>
                    <a:pt x="502504" y="0"/>
                  </a:lnTo>
                  <a:lnTo>
                    <a:pt x="704541" y="0"/>
                  </a:lnTo>
                  <a:lnTo>
                    <a:pt x="704541" y="826282"/>
                  </a:lnTo>
                  <a:lnTo>
                    <a:pt x="502504" y="826282"/>
                  </a:lnTo>
                  <a:lnTo>
                    <a:pt x="502504" y="502504"/>
                  </a:lnTo>
                  <a:lnTo>
                    <a:pt x="202038" y="502504"/>
                  </a:lnTo>
                  <a:lnTo>
                    <a:pt x="202038" y="826282"/>
                  </a:lnTo>
                  <a:lnTo>
                    <a:pt x="0" y="8262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50B14"/>
            </a:solidFill>
            <a:ln w="8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C14B93F5-CFF7-4BC1-A684-4D37FAAD8F0A}"/>
                </a:ext>
              </a:extLst>
            </p:cNvPr>
            <p:cNvSpPr/>
            <p:nvPr/>
          </p:nvSpPr>
          <p:spPr>
            <a:xfrm>
              <a:off x="4882908" y="3001613"/>
              <a:ext cx="863411" cy="853047"/>
            </a:xfrm>
            <a:custGeom>
              <a:avLst/>
              <a:gdLst>
                <a:gd name="connsiteX0" fmla="*/ 431707 w 863411"/>
                <a:gd name="connsiteY0" fmla="*/ 0 h 853047"/>
                <a:gd name="connsiteX1" fmla="*/ 863411 w 863411"/>
                <a:gd name="connsiteY1" fmla="*/ 421343 h 853047"/>
                <a:gd name="connsiteX2" fmla="*/ 431707 w 863411"/>
                <a:gd name="connsiteY2" fmla="*/ 853047 h 853047"/>
                <a:gd name="connsiteX3" fmla="*/ 3 w 863411"/>
                <a:gd name="connsiteY3" fmla="*/ 421343 h 853047"/>
                <a:gd name="connsiteX4" fmla="*/ 431707 w 863411"/>
                <a:gd name="connsiteY4" fmla="*/ 0 h 853047"/>
                <a:gd name="connsiteX5" fmla="*/ 431707 w 863411"/>
                <a:gd name="connsiteY5" fmla="*/ 669141 h 853047"/>
                <a:gd name="connsiteX6" fmla="*/ 654467 w 863411"/>
                <a:gd name="connsiteY6" fmla="*/ 422207 h 853047"/>
                <a:gd name="connsiteX7" fmla="*/ 431707 w 863411"/>
                <a:gd name="connsiteY7" fmla="*/ 185633 h 853047"/>
                <a:gd name="connsiteX8" fmla="*/ 208948 w 863411"/>
                <a:gd name="connsiteY8" fmla="*/ 422207 h 853047"/>
                <a:gd name="connsiteX9" fmla="*/ 431707 w 863411"/>
                <a:gd name="connsiteY9" fmla="*/ 669141 h 853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63411" h="853047">
                  <a:moveTo>
                    <a:pt x="431707" y="0"/>
                  </a:moveTo>
                  <a:cubicBezTo>
                    <a:pt x="681232" y="0"/>
                    <a:pt x="863411" y="184769"/>
                    <a:pt x="863411" y="421343"/>
                  </a:cubicBezTo>
                  <a:cubicBezTo>
                    <a:pt x="863411" y="663961"/>
                    <a:pt x="681232" y="853047"/>
                    <a:pt x="431707" y="853047"/>
                  </a:cubicBezTo>
                  <a:cubicBezTo>
                    <a:pt x="182182" y="853047"/>
                    <a:pt x="3" y="663961"/>
                    <a:pt x="3" y="421343"/>
                  </a:cubicBezTo>
                  <a:cubicBezTo>
                    <a:pt x="-860" y="184769"/>
                    <a:pt x="182182" y="0"/>
                    <a:pt x="431707" y="0"/>
                  </a:cubicBezTo>
                  <a:close/>
                  <a:moveTo>
                    <a:pt x="431707" y="669141"/>
                  </a:moveTo>
                  <a:cubicBezTo>
                    <a:pt x="555175" y="669141"/>
                    <a:pt x="654467" y="562942"/>
                    <a:pt x="654467" y="422207"/>
                  </a:cubicBezTo>
                  <a:cubicBezTo>
                    <a:pt x="654467" y="286652"/>
                    <a:pt x="555175" y="185633"/>
                    <a:pt x="431707" y="185633"/>
                  </a:cubicBezTo>
                  <a:cubicBezTo>
                    <a:pt x="308240" y="185633"/>
                    <a:pt x="208948" y="287515"/>
                    <a:pt x="208948" y="422207"/>
                  </a:cubicBezTo>
                  <a:cubicBezTo>
                    <a:pt x="208085" y="562942"/>
                    <a:pt x="307376" y="669141"/>
                    <a:pt x="431707" y="669141"/>
                  </a:cubicBezTo>
                  <a:close/>
                </a:path>
              </a:pathLst>
            </a:custGeom>
            <a:solidFill>
              <a:srgbClr val="E50B14"/>
            </a:solidFill>
            <a:ln w="8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1171C122-6051-4D12-AF8C-2526A2982007}"/>
                </a:ext>
              </a:extLst>
            </p:cNvPr>
            <p:cNvSpPr/>
            <p:nvPr/>
          </p:nvSpPr>
          <p:spPr>
            <a:xfrm>
              <a:off x="5849928" y="3015427"/>
              <a:ext cx="669141" cy="826281"/>
            </a:xfrm>
            <a:custGeom>
              <a:avLst/>
              <a:gdLst>
                <a:gd name="connsiteX0" fmla="*/ 0 w 669141"/>
                <a:gd name="connsiteY0" fmla="*/ 0 h 826281"/>
                <a:gd name="connsiteX1" fmla="*/ 287515 w 669141"/>
                <a:gd name="connsiteY1" fmla="*/ 0 h 826281"/>
                <a:gd name="connsiteX2" fmla="*/ 448109 w 669141"/>
                <a:gd name="connsiteY2" fmla="*/ 19858 h 826281"/>
                <a:gd name="connsiteX3" fmla="*/ 600932 w 669141"/>
                <a:gd name="connsiteY3" fmla="*/ 259886 h 826281"/>
                <a:gd name="connsiteX4" fmla="*/ 477465 w 669141"/>
                <a:gd name="connsiteY4" fmla="*/ 485235 h 826281"/>
                <a:gd name="connsiteX5" fmla="*/ 477465 w 669141"/>
                <a:gd name="connsiteY5" fmla="*/ 487826 h 826281"/>
                <a:gd name="connsiteX6" fmla="*/ 508548 w 669141"/>
                <a:gd name="connsiteY6" fmla="*/ 537903 h 826281"/>
                <a:gd name="connsiteX7" fmla="*/ 669142 w 669141"/>
                <a:gd name="connsiteY7" fmla="*/ 826282 h 826281"/>
                <a:gd name="connsiteX8" fmla="*/ 443792 w 669141"/>
                <a:gd name="connsiteY8" fmla="*/ 826282 h 826281"/>
                <a:gd name="connsiteX9" fmla="*/ 297013 w 669141"/>
                <a:gd name="connsiteY9" fmla="*/ 548264 h 826281"/>
                <a:gd name="connsiteX10" fmla="*/ 202038 w 669141"/>
                <a:gd name="connsiteY10" fmla="*/ 548264 h 826281"/>
                <a:gd name="connsiteX11" fmla="*/ 202038 w 669141"/>
                <a:gd name="connsiteY11" fmla="*/ 826282 h 826281"/>
                <a:gd name="connsiteX12" fmla="*/ 0 w 669141"/>
                <a:gd name="connsiteY12" fmla="*/ 826282 h 826281"/>
                <a:gd name="connsiteX13" fmla="*/ 0 w 669141"/>
                <a:gd name="connsiteY13" fmla="*/ 0 h 826281"/>
                <a:gd name="connsiteX14" fmla="*/ 290105 w 669141"/>
                <a:gd name="connsiteY14" fmla="*/ 374719 h 826281"/>
                <a:gd name="connsiteX15" fmla="*/ 395441 w 669141"/>
                <a:gd name="connsiteY15" fmla="*/ 272837 h 826281"/>
                <a:gd name="connsiteX16" fmla="*/ 271110 w 669141"/>
                <a:gd name="connsiteY16" fmla="*/ 173545 h 826281"/>
                <a:gd name="connsiteX17" fmla="*/ 202901 w 669141"/>
                <a:gd name="connsiteY17" fmla="*/ 173545 h 826281"/>
                <a:gd name="connsiteX18" fmla="*/ 202901 w 669141"/>
                <a:gd name="connsiteY18" fmla="*/ 374719 h 826281"/>
                <a:gd name="connsiteX19" fmla="*/ 290105 w 669141"/>
                <a:gd name="connsiteY19" fmla="*/ 374719 h 826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69141" h="826281">
                  <a:moveTo>
                    <a:pt x="0" y="0"/>
                  </a:moveTo>
                  <a:lnTo>
                    <a:pt x="287515" y="0"/>
                  </a:lnTo>
                  <a:cubicBezTo>
                    <a:pt x="372129" y="0"/>
                    <a:pt x="411846" y="6044"/>
                    <a:pt x="448109" y="19858"/>
                  </a:cubicBezTo>
                  <a:cubicBezTo>
                    <a:pt x="541357" y="55258"/>
                    <a:pt x="600932" y="139872"/>
                    <a:pt x="600932" y="259886"/>
                  </a:cubicBezTo>
                  <a:cubicBezTo>
                    <a:pt x="600932" y="347953"/>
                    <a:pt x="559489" y="443792"/>
                    <a:pt x="477465" y="485235"/>
                  </a:cubicBezTo>
                  <a:lnTo>
                    <a:pt x="477465" y="487826"/>
                  </a:lnTo>
                  <a:cubicBezTo>
                    <a:pt x="477465" y="487826"/>
                    <a:pt x="488689" y="502504"/>
                    <a:pt x="508548" y="537903"/>
                  </a:cubicBezTo>
                  <a:lnTo>
                    <a:pt x="669142" y="826282"/>
                  </a:lnTo>
                  <a:lnTo>
                    <a:pt x="443792" y="826282"/>
                  </a:lnTo>
                  <a:lnTo>
                    <a:pt x="297013" y="548264"/>
                  </a:lnTo>
                  <a:lnTo>
                    <a:pt x="202038" y="548264"/>
                  </a:lnTo>
                  <a:lnTo>
                    <a:pt x="202038" y="826282"/>
                  </a:lnTo>
                  <a:lnTo>
                    <a:pt x="0" y="826282"/>
                  </a:lnTo>
                  <a:lnTo>
                    <a:pt x="0" y="0"/>
                  </a:lnTo>
                  <a:close/>
                  <a:moveTo>
                    <a:pt x="290105" y="374719"/>
                  </a:moveTo>
                  <a:cubicBezTo>
                    <a:pt x="354861" y="374719"/>
                    <a:pt x="395441" y="339319"/>
                    <a:pt x="395441" y="272837"/>
                  </a:cubicBezTo>
                  <a:cubicBezTo>
                    <a:pt x="395441" y="210672"/>
                    <a:pt x="372129" y="173545"/>
                    <a:pt x="271110" y="173545"/>
                  </a:cubicBezTo>
                  <a:lnTo>
                    <a:pt x="202901" y="173545"/>
                  </a:lnTo>
                  <a:lnTo>
                    <a:pt x="202901" y="374719"/>
                  </a:lnTo>
                  <a:lnTo>
                    <a:pt x="290105" y="374719"/>
                  </a:lnTo>
                  <a:close/>
                </a:path>
              </a:pathLst>
            </a:custGeom>
            <a:solidFill>
              <a:srgbClr val="E50B14"/>
            </a:solidFill>
            <a:ln w="8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</p:grpSp>
      <p:sp>
        <p:nvSpPr>
          <p:cNvPr id="44" name="Rechthoek 43">
            <a:extLst>
              <a:ext uri="{FF2B5EF4-FFF2-40B4-BE49-F238E27FC236}">
                <a16:creationId xmlns:a16="http://schemas.microsoft.com/office/drawing/2014/main" id="{075AA986-5794-4B05-825D-ACCB08C72A66}"/>
              </a:ext>
            </a:extLst>
          </p:cNvPr>
          <p:cNvSpPr/>
          <p:nvPr userDrawn="1"/>
        </p:nvSpPr>
        <p:spPr>
          <a:xfrm>
            <a:off x="0" y="0"/>
            <a:ext cx="1560347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2" name="Rechthoek 31">
            <a:extLst>
              <a:ext uri="{FF2B5EF4-FFF2-40B4-BE49-F238E27FC236}">
                <a16:creationId xmlns:a16="http://schemas.microsoft.com/office/drawing/2014/main" id="{B870D43A-406B-49BB-9274-7646341214D6}"/>
              </a:ext>
            </a:extLst>
          </p:cNvPr>
          <p:cNvSpPr/>
          <p:nvPr userDrawn="1"/>
        </p:nvSpPr>
        <p:spPr>
          <a:xfrm>
            <a:off x="8796739" y="0"/>
            <a:ext cx="3395259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0" name="Vrije vorm: vorm 19">
            <a:extLst>
              <a:ext uri="{FF2B5EF4-FFF2-40B4-BE49-F238E27FC236}">
                <a16:creationId xmlns:a16="http://schemas.microsoft.com/office/drawing/2014/main" id="{1CE1E2A2-4A40-4C5E-9583-91152943040B}"/>
              </a:ext>
            </a:extLst>
          </p:cNvPr>
          <p:cNvSpPr/>
          <p:nvPr/>
        </p:nvSpPr>
        <p:spPr>
          <a:xfrm>
            <a:off x="4568550" y="2602327"/>
            <a:ext cx="2878852" cy="1653346"/>
          </a:xfrm>
          <a:custGeom>
            <a:avLst/>
            <a:gdLst>
              <a:gd name="connsiteX0" fmla="*/ 524088 w 1434984"/>
              <a:gd name="connsiteY0" fmla="*/ 823907 h 824123"/>
              <a:gd name="connsiteX1" fmla="*/ 499050 w 1434984"/>
              <a:gd name="connsiteY1" fmla="*/ 817000 h 824123"/>
              <a:gd name="connsiteX2" fmla="*/ 473148 w 1434984"/>
              <a:gd name="connsiteY2" fmla="*/ 772966 h 824123"/>
              <a:gd name="connsiteX3" fmla="*/ 473148 w 1434984"/>
              <a:gd name="connsiteY3" fmla="*/ 354213 h 824123"/>
              <a:gd name="connsiteX4" fmla="*/ 101882 w 1434984"/>
              <a:gd name="connsiteY4" fmla="*/ 140088 h 824123"/>
              <a:gd name="connsiteX5" fmla="*/ 101882 w 1434984"/>
              <a:gd name="connsiteY5" fmla="*/ 684035 h 824123"/>
              <a:gd name="connsiteX6" fmla="*/ 248662 w 1434984"/>
              <a:gd name="connsiteY6" fmla="*/ 599421 h 824123"/>
              <a:gd name="connsiteX7" fmla="*/ 318597 w 1434984"/>
              <a:gd name="connsiteY7" fmla="*/ 618416 h 824123"/>
              <a:gd name="connsiteX8" fmla="*/ 299602 w 1434984"/>
              <a:gd name="connsiteY8" fmla="*/ 688352 h 824123"/>
              <a:gd name="connsiteX9" fmla="*/ 75980 w 1434984"/>
              <a:gd name="connsiteY9" fmla="*/ 817000 h 824123"/>
              <a:gd name="connsiteX10" fmla="*/ 25039 w 1434984"/>
              <a:gd name="connsiteY10" fmla="*/ 817000 h 824123"/>
              <a:gd name="connsiteX11" fmla="*/ 0 w 1434984"/>
              <a:gd name="connsiteY11" fmla="*/ 772966 h 824123"/>
              <a:gd name="connsiteX12" fmla="*/ 0 w 1434984"/>
              <a:gd name="connsiteY12" fmla="*/ 51157 h 824123"/>
              <a:gd name="connsiteX13" fmla="*/ 25902 w 1434984"/>
              <a:gd name="connsiteY13" fmla="*/ 7123 h 824123"/>
              <a:gd name="connsiteX14" fmla="*/ 76843 w 1434984"/>
              <a:gd name="connsiteY14" fmla="*/ 7123 h 824123"/>
              <a:gd name="connsiteX15" fmla="*/ 474011 w 1434984"/>
              <a:gd name="connsiteY15" fmla="*/ 235926 h 824123"/>
              <a:gd name="connsiteX16" fmla="*/ 474011 w 1434984"/>
              <a:gd name="connsiteY16" fmla="*/ 51157 h 824123"/>
              <a:gd name="connsiteX17" fmla="*/ 499913 w 1434984"/>
              <a:gd name="connsiteY17" fmla="*/ 7123 h 824123"/>
              <a:gd name="connsiteX18" fmla="*/ 550854 w 1434984"/>
              <a:gd name="connsiteY18" fmla="*/ 7123 h 824123"/>
              <a:gd name="connsiteX19" fmla="*/ 1409082 w 1434984"/>
              <a:gd name="connsiteY19" fmla="*/ 502719 h 824123"/>
              <a:gd name="connsiteX20" fmla="*/ 1434984 w 1434984"/>
              <a:gd name="connsiteY20" fmla="*/ 546753 h 824123"/>
              <a:gd name="connsiteX21" fmla="*/ 1409082 w 1434984"/>
              <a:gd name="connsiteY21" fmla="*/ 590787 h 824123"/>
              <a:gd name="connsiteX22" fmla="*/ 1017095 w 1434984"/>
              <a:gd name="connsiteY22" fmla="*/ 816137 h 824123"/>
              <a:gd name="connsiteX23" fmla="*/ 947159 w 1434984"/>
              <a:gd name="connsiteY23" fmla="*/ 797142 h 824123"/>
              <a:gd name="connsiteX24" fmla="*/ 966154 w 1434984"/>
              <a:gd name="connsiteY24" fmla="*/ 727205 h 824123"/>
              <a:gd name="connsiteX25" fmla="*/ 1281298 w 1434984"/>
              <a:gd name="connsiteY25" fmla="*/ 545890 h 824123"/>
              <a:gd name="connsiteX26" fmla="*/ 575030 w 1434984"/>
              <a:gd name="connsiteY26" fmla="*/ 139225 h 824123"/>
              <a:gd name="connsiteX27" fmla="*/ 575030 w 1434984"/>
              <a:gd name="connsiteY27" fmla="*/ 294638 h 824123"/>
              <a:gd name="connsiteX28" fmla="*/ 935071 w 1434984"/>
              <a:gd name="connsiteY28" fmla="*/ 502719 h 824123"/>
              <a:gd name="connsiteX29" fmla="*/ 960973 w 1434984"/>
              <a:gd name="connsiteY29" fmla="*/ 546753 h 824123"/>
              <a:gd name="connsiteX30" fmla="*/ 935934 w 1434984"/>
              <a:gd name="connsiteY30" fmla="*/ 590787 h 824123"/>
              <a:gd name="connsiteX31" fmla="*/ 550854 w 1434984"/>
              <a:gd name="connsiteY31" fmla="*/ 817000 h 824123"/>
              <a:gd name="connsiteX32" fmla="*/ 524088 w 1434984"/>
              <a:gd name="connsiteY32" fmla="*/ 823907 h 824123"/>
              <a:gd name="connsiteX33" fmla="*/ 575030 w 1434984"/>
              <a:gd name="connsiteY33" fmla="*/ 412925 h 824123"/>
              <a:gd name="connsiteX34" fmla="*/ 575030 w 1434984"/>
              <a:gd name="connsiteY34" fmla="*/ 684035 h 824123"/>
              <a:gd name="connsiteX35" fmla="*/ 808150 w 1434984"/>
              <a:gd name="connsiteY35" fmla="*/ 547617 h 824123"/>
              <a:gd name="connsiteX36" fmla="*/ 575030 w 1434984"/>
              <a:gd name="connsiteY36" fmla="*/ 412925 h 824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434984" h="824123">
                <a:moveTo>
                  <a:pt x="524088" y="823907"/>
                </a:moveTo>
                <a:cubicBezTo>
                  <a:pt x="515454" y="823907"/>
                  <a:pt x="506820" y="821317"/>
                  <a:pt x="499050" y="817000"/>
                </a:cubicBezTo>
                <a:cubicBezTo>
                  <a:pt x="483509" y="807502"/>
                  <a:pt x="473148" y="791098"/>
                  <a:pt x="473148" y="772966"/>
                </a:cubicBezTo>
                <a:lnTo>
                  <a:pt x="473148" y="354213"/>
                </a:lnTo>
                <a:lnTo>
                  <a:pt x="101882" y="140088"/>
                </a:lnTo>
                <a:lnTo>
                  <a:pt x="101882" y="684035"/>
                </a:lnTo>
                <a:lnTo>
                  <a:pt x="248662" y="599421"/>
                </a:lnTo>
                <a:cubicBezTo>
                  <a:pt x="272837" y="585607"/>
                  <a:pt x="303919" y="593377"/>
                  <a:pt x="318597" y="618416"/>
                </a:cubicBezTo>
                <a:cubicBezTo>
                  <a:pt x="332412" y="642591"/>
                  <a:pt x="324641" y="673674"/>
                  <a:pt x="299602" y="688352"/>
                </a:cubicBezTo>
                <a:lnTo>
                  <a:pt x="75980" y="817000"/>
                </a:lnTo>
                <a:cubicBezTo>
                  <a:pt x="60439" y="826497"/>
                  <a:pt x="40580" y="826497"/>
                  <a:pt x="25039" y="817000"/>
                </a:cubicBezTo>
                <a:cubicBezTo>
                  <a:pt x="9497" y="807502"/>
                  <a:pt x="0" y="791098"/>
                  <a:pt x="0" y="772966"/>
                </a:cubicBezTo>
                <a:lnTo>
                  <a:pt x="0" y="51157"/>
                </a:lnTo>
                <a:cubicBezTo>
                  <a:pt x="0" y="33025"/>
                  <a:pt x="9497" y="15757"/>
                  <a:pt x="25902" y="7123"/>
                </a:cubicBezTo>
                <a:cubicBezTo>
                  <a:pt x="41443" y="-2374"/>
                  <a:pt x="61302" y="-2374"/>
                  <a:pt x="76843" y="7123"/>
                </a:cubicBezTo>
                <a:lnTo>
                  <a:pt x="474011" y="235926"/>
                </a:lnTo>
                <a:lnTo>
                  <a:pt x="474011" y="51157"/>
                </a:lnTo>
                <a:cubicBezTo>
                  <a:pt x="474011" y="33025"/>
                  <a:pt x="483509" y="15757"/>
                  <a:pt x="499913" y="7123"/>
                </a:cubicBezTo>
                <a:cubicBezTo>
                  <a:pt x="515454" y="-2374"/>
                  <a:pt x="535313" y="-2374"/>
                  <a:pt x="550854" y="7123"/>
                </a:cubicBezTo>
                <a:lnTo>
                  <a:pt x="1409082" y="502719"/>
                </a:lnTo>
                <a:cubicBezTo>
                  <a:pt x="1424624" y="512217"/>
                  <a:pt x="1434984" y="528622"/>
                  <a:pt x="1434984" y="546753"/>
                </a:cubicBezTo>
                <a:cubicBezTo>
                  <a:pt x="1434984" y="564885"/>
                  <a:pt x="1425487" y="582153"/>
                  <a:pt x="1409082" y="590787"/>
                </a:cubicBezTo>
                <a:lnTo>
                  <a:pt x="1017095" y="816137"/>
                </a:lnTo>
                <a:cubicBezTo>
                  <a:pt x="992920" y="829951"/>
                  <a:pt x="961837" y="822180"/>
                  <a:pt x="947159" y="797142"/>
                </a:cubicBezTo>
                <a:cubicBezTo>
                  <a:pt x="933344" y="772966"/>
                  <a:pt x="941115" y="741883"/>
                  <a:pt x="966154" y="727205"/>
                </a:cubicBezTo>
                <a:lnTo>
                  <a:pt x="1281298" y="545890"/>
                </a:lnTo>
                <a:lnTo>
                  <a:pt x="575030" y="139225"/>
                </a:lnTo>
                <a:lnTo>
                  <a:pt x="575030" y="294638"/>
                </a:lnTo>
                <a:lnTo>
                  <a:pt x="935071" y="502719"/>
                </a:lnTo>
                <a:cubicBezTo>
                  <a:pt x="950612" y="512217"/>
                  <a:pt x="960110" y="528622"/>
                  <a:pt x="960973" y="546753"/>
                </a:cubicBezTo>
                <a:cubicBezTo>
                  <a:pt x="960973" y="564885"/>
                  <a:pt x="951476" y="581290"/>
                  <a:pt x="935934" y="590787"/>
                </a:cubicBezTo>
                <a:lnTo>
                  <a:pt x="550854" y="817000"/>
                </a:lnTo>
                <a:cubicBezTo>
                  <a:pt x="542220" y="821317"/>
                  <a:pt x="532723" y="823907"/>
                  <a:pt x="524088" y="823907"/>
                </a:cubicBezTo>
                <a:close/>
                <a:moveTo>
                  <a:pt x="575030" y="412925"/>
                </a:moveTo>
                <a:lnTo>
                  <a:pt x="575030" y="684035"/>
                </a:lnTo>
                <a:lnTo>
                  <a:pt x="808150" y="547617"/>
                </a:lnTo>
                <a:lnTo>
                  <a:pt x="575030" y="412925"/>
                </a:lnTo>
                <a:close/>
              </a:path>
            </a:pathLst>
          </a:custGeom>
          <a:solidFill>
            <a:srgbClr val="E50B14"/>
          </a:solidFill>
          <a:ln w="8625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pic>
        <p:nvPicPr>
          <p:cNvPr id="46" name="Afbeelding 45">
            <a:extLst>
              <a:ext uri="{FF2B5EF4-FFF2-40B4-BE49-F238E27FC236}">
                <a16:creationId xmlns:a16="http://schemas.microsoft.com/office/drawing/2014/main" id="{3181D776-52FE-4837-8746-42F607CDDA4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649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9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0 L 0.31966 0 " pathEditMode="relative" rAng="0" ptsTypes="AA">
                                      <p:cBhvr>
                                        <p:cTn id="13" dur="1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977" y="0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5" dur="1500" fill="hold"/>
                                        <p:tgtEl>
                                          <p:spTgt spid="20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2" presetClass="entr" presetSubtype="8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2" decel="10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0" grpId="1" animBg="1"/>
      <p:bldP spid="20" grpId="2" animBg="1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chart">
            <a:extLst>
              <a:ext uri="{FF2B5EF4-FFF2-40B4-BE49-F238E27FC236}">
                <a16:creationId xmlns:a16="http://schemas.microsoft.com/office/drawing/2014/main" id="{FF78C678-81D5-4D74-8CA9-151B4140D60D}"/>
              </a:ext>
            </a:extLst>
          </p:cNvPr>
          <p:cNvSpPr>
            <a:spLocks noGrp="1"/>
          </p:cNvSpPr>
          <p:nvPr>
            <p:ph type="chart" sz="quarter" idx="15" hasCustomPrompt="1"/>
          </p:nvPr>
        </p:nvSpPr>
        <p:spPr>
          <a:xfrm>
            <a:off x="539537" y="1476374"/>
            <a:ext cx="11109538" cy="4842093"/>
          </a:xfrm>
        </p:spPr>
        <p:txBody>
          <a:bodyPr tIns="0" bIns="1080000" anchor="ctr" anchorCtr="0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GB" noProof="0" dirty="0"/>
              <a:t>Click on the icon below</a:t>
            </a:r>
            <a:br>
              <a:rPr lang="en-GB" noProof="0" dirty="0"/>
            </a:br>
            <a:r>
              <a:rPr lang="en-GB" noProof="0" dirty="0"/>
              <a:t>to insert a chart.</a:t>
            </a:r>
          </a:p>
        </p:txBody>
      </p:sp>
      <p:sp>
        <p:nvSpPr>
          <p:cNvPr id="10" name="label">
            <a:extLst>
              <a:ext uri="{FF2B5EF4-FFF2-40B4-BE49-F238E27FC236}">
                <a16:creationId xmlns:a16="http://schemas.microsoft.com/office/drawing/2014/main" id="{B8E022C8-6B8A-4629-ACA1-91E4F4047F0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649075" y="539999"/>
            <a:ext cx="542925" cy="381076"/>
          </a:xfrm>
          <a:blipFill>
            <a:blip r:embed="rId2"/>
            <a:srcRect/>
            <a:stretch>
              <a:fillRect l="-208" r="-290"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nl-NL" dirty="0"/>
              <a:t> </a:t>
            </a:r>
          </a:p>
        </p:txBody>
      </p:sp>
      <p:sp>
        <p:nvSpPr>
          <p:cNvPr id="14" name="date">
            <a:extLst>
              <a:ext uri="{FF2B5EF4-FFF2-40B4-BE49-F238E27FC236}">
                <a16:creationId xmlns:a16="http://schemas.microsoft.com/office/drawing/2014/main" id="{E90A1AC1-7440-44CC-AE2F-AC8D5B99F1E2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B3CFF444-9FA7-42AF-9F94-B10809200BCE}" type="datetime1">
              <a:rPr lang="en-GB" noProof="0" smtClean="0"/>
              <a:t>21/06/2021</a:t>
            </a:fld>
            <a:endParaRPr lang="en-GB" noProof="0"/>
          </a:p>
        </p:txBody>
      </p:sp>
      <p:sp>
        <p:nvSpPr>
          <p:cNvPr id="15" name="footer">
            <a:extLst>
              <a:ext uri="{FF2B5EF4-FFF2-40B4-BE49-F238E27FC236}">
                <a16:creationId xmlns:a16="http://schemas.microsoft.com/office/drawing/2014/main" id="{97A66CAB-15D0-4BFD-9394-5073BFADAEE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GB" noProof="0"/>
              <a:t>Insert &gt; Header &amp; Footer</a:t>
            </a:r>
          </a:p>
        </p:txBody>
      </p:sp>
      <p:sp>
        <p:nvSpPr>
          <p:cNvPr id="16" name="nmr">
            <a:extLst>
              <a:ext uri="{FF2B5EF4-FFF2-40B4-BE49-F238E27FC236}">
                <a16:creationId xmlns:a16="http://schemas.microsoft.com/office/drawing/2014/main" id="{3861BFAA-D330-41FA-B153-F5EA0E0BDD40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502C9A5-716F-45E6-800B-D4D02CE26F90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23AB449-BF28-4962-A64C-D660181C8F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TITLE</a:t>
            </a:r>
            <a:br>
              <a:rPr lang="nl-NL" dirty="0"/>
            </a:br>
            <a:r>
              <a:rPr lang="nl-NL" dirty="0"/>
              <a:t>MAX. 2 LINES</a:t>
            </a:r>
          </a:p>
        </p:txBody>
      </p:sp>
    </p:spTree>
    <p:extLst>
      <p:ext uri="{BB962C8B-B14F-4D97-AF65-F5344CB8AC3E}">
        <p14:creationId xmlns:p14="http://schemas.microsoft.com/office/powerpoint/2010/main" val="4065829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able">
            <a:extLst>
              <a:ext uri="{FF2B5EF4-FFF2-40B4-BE49-F238E27FC236}">
                <a16:creationId xmlns:a16="http://schemas.microsoft.com/office/drawing/2014/main" id="{37D56D0C-7C12-48CB-A73B-911839993FC8}"/>
              </a:ext>
            </a:extLst>
          </p:cNvPr>
          <p:cNvSpPr>
            <a:spLocks noGrp="1"/>
          </p:cNvSpPr>
          <p:nvPr>
            <p:ph type="tbl" sz="quarter" idx="16" hasCustomPrompt="1"/>
          </p:nvPr>
        </p:nvSpPr>
        <p:spPr>
          <a:xfrm>
            <a:off x="6366001" y="1476374"/>
            <a:ext cx="5283074" cy="4842093"/>
          </a:xfrm>
        </p:spPr>
        <p:txBody>
          <a:bodyPr tIns="0" bIns="1080000" anchor="ctr" anchorCtr="0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GB" noProof="0" dirty="0"/>
              <a:t>Click on the icon below</a:t>
            </a:r>
            <a:br>
              <a:rPr lang="en-GB" noProof="0" dirty="0"/>
            </a:br>
            <a:r>
              <a:rPr lang="en-GB" noProof="0" dirty="0"/>
              <a:t>to insert a table.</a:t>
            </a:r>
          </a:p>
        </p:txBody>
      </p:sp>
      <p:sp>
        <p:nvSpPr>
          <p:cNvPr id="13" name="label">
            <a:extLst>
              <a:ext uri="{FF2B5EF4-FFF2-40B4-BE49-F238E27FC236}">
                <a16:creationId xmlns:a16="http://schemas.microsoft.com/office/drawing/2014/main" id="{77013936-2DE7-4103-9433-37293F19E7E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649075" y="539999"/>
            <a:ext cx="542925" cy="381076"/>
          </a:xfrm>
          <a:blipFill>
            <a:blip r:embed="rId2"/>
            <a:srcRect/>
            <a:stretch>
              <a:fillRect l="-208" r="-290"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nl-NL" dirty="0"/>
              <a:t>  </a:t>
            </a:r>
          </a:p>
        </p:txBody>
      </p:sp>
      <p:sp>
        <p:nvSpPr>
          <p:cNvPr id="3" name="text"/>
          <p:cNvSpPr>
            <a:spLocks noGrp="1"/>
          </p:cNvSpPr>
          <p:nvPr>
            <p:ph type="body" orient="vert" idx="1" hasCustomPrompt="1"/>
          </p:nvPr>
        </p:nvSpPr>
        <p:spPr>
          <a:xfrm>
            <a:off x="539536" y="1476374"/>
            <a:ext cx="5286461" cy="4842093"/>
          </a:xfrm>
        </p:spPr>
        <p:txBody>
          <a:bodyPr vert="horz" lIns="0" tIns="0" rIns="0" bIns="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buClr>
                <a:schemeClr val="accent1"/>
              </a:buClr>
              <a:defRPr/>
            </a:lvl8pPr>
            <a:lvl9pPr>
              <a:defRPr/>
            </a:lvl9pPr>
          </a:lstStyle>
          <a:p>
            <a:pPr lvl="0"/>
            <a:r>
              <a:rPr lang="en-GB" noProof="0" dirty="0"/>
              <a:t>Default text</a:t>
            </a:r>
          </a:p>
          <a:p>
            <a:pPr lvl="1"/>
            <a:r>
              <a:rPr lang="en-GB" noProof="0" dirty="0"/>
              <a:t>Bullet</a:t>
            </a:r>
          </a:p>
          <a:p>
            <a:pPr lvl="2"/>
            <a:r>
              <a:rPr lang="en-GB" noProof="0" dirty="0"/>
              <a:t>Sub-bullet</a:t>
            </a:r>
          </a:p>
          <a:p>
            <a:pPr lvl="3"/>
            <a:r>
              <a:rPr lang="en-GB" noProof="0" dirty="0"/>
              <a:t>TITLE / QUOTE</a:t>
            </a:r>
          </a:p>
          <a:p>
            <a:pPr lvl="4"/>
            <a:r>
              <a:rPr lang="en-GB" noProof="0" dirty="0"/>
              <a:t>Subtitle </a:t>
            </a:r>
          </a:p>
          <a:p>
            <a:pPr lvl="5"/>
            <a:r>
              <a:rPr lang="en-GB" noProof="0" dirty="0"/>
              <a:t>Subtitle</a:t>
            </a:r>
          </a:p>
          <a:p>
            <a:pPr lvl="6"/>
            <a:r>
              <a:rPr lang="en-GB" noProof="0" dirty="0"/>
              <a:t>Numerical bullet</a:t>
            </a:r>
          </a:p>
          <a:p>
            <a:pPr lvl="7"/>
            <a:r>
              <a:rPr lang="en-GB" noProof="0" dirty="0"/>
              <a:t>Alphabetical bullet</a:t>
            </a:r>
          </a:p>
          <a:p>
            <a:pPr lvl="8"/>
            <a:r>
              <a:rPr lang="en-GB" noProof="0" dirty="0"/>
              <a:t>Source</a:t>
            </a:r>
          </a:p>
          <a:p>
            <a:pPr lvl="8"/>
            <a:endParaRPr lang="en-GB" noProof="0" dirty="0"/>
          </a:p>
        </p:txBody>
      </p:sp>
      <p:sp>
        <p:nvSpPr>
          <p:cNvPr id="2" name="date">
            <a:extLst>
              <a:ext uri="{FF2B5EF4-FFF2-40B4-BE49-F238E27FC236}">
                <a16:creationId xmlns:a16="http://schemas.microsoft.com/office/drawing/2014/main" id="{590C5193-01BA-4B91-96A0-F8CEDEA5F8B9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AC8B361D-80CE-4244-9077-511261537B47}" type="datetime1">
              <a:rPr lang="en-GB" noProof="0" smtClean="0"/>
              <a:t>21/06/2021</a:t>
            </a:fld>
            <a:endParaRPr lang="en-GB" noProof="0"/>
          </a:p>
        </p:txBody>
      </p:sp>
      <p:sp>
        <p:nvSpPr>
          <p:cNvPr id="4" name="footer">
            <a:extLst>
              <a:ext uri="{FF2B5EF4-FFF2-40B4-BE49-F238E27FC236}">
                <a16:creationId xmlns:a16="http://schemas.microsoft.com/office/drawing/2014/main" id="{2B281470-C74C-4B0E-9363-4724312D8A0A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GB" noProof="0"/>
              <a:t>Insert &gt; Header &amp; Footer</a:t>
            </a:r>
          </a:p>
        </p:txBody>
      </p:sp>
      <p:sp>
        <p:nvSpPr>
          <p:cNvPr id="5" name="date">
            <a:extLst>
              <a:ext uri="{FF2B5EF4-FFF2-40B4-BE49-F238E27FC236}">
                <a16:creationId xmlns:a16="http://schemas.microsoft.com/office/drawing/2014/main" id="{6BD8CCFF-41EC-41ED-9111-E79B4A363625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B502C9A5-716F-45E6-800B-D4D02CE26F90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7C844BE1-F96C-4AA5-989B-F75803444B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TITLE</a:t>
            </a:r>
            <a:br>
              <a:rPr lang="nl-NL" dirty="0"/>
            </a:br>
            <a:r>
              <a:rPr lang="nl-NL" dirty="0"/>
              <a:t>MAX. 2 LINES</a:t>
            </a:r>
          </a:p>
        </p:txBody>
      </p:sp>
    </p:spTree>
    <p:extLst>
      <p:ext uri="{BB962C8B-B14F-4D97-AF65-F5344CB8AC3E}">
        <p14:creationId xmlns:p14="http://schemas.microsoft.com/office/powerpoint/2010/main" val="3898975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able">
            <a:extLst>
              <a:ext uri="{FF2B5EF4-FFF2-40B4-BE49-F238E27FC236}">
                <a16:creationId xmlns:a16="http://schemas.microsoft.com/office/drawing/2014/main" id="{43ADC6EE-DD1B-4457-AE1B-77E571195FD1}"/>
              </a:ext>
            </a:extLst>
          </p:cNvPr>
          <p:cNvSpPr>
            <a:spLocks noGrp="1"/>
          </p:cNvSpPr>
          <p:nvPr>
            <p:ph type="tbl" sz="quarter" idx="16" hasCustomPrompt="1"/>
          </p:nvPr>
        </p:nvSpPr>
        <p:spPr>
          <a:xfrm>
            <a:off x="539537" y="1476374"/>
            <a:ext cx="11109538" cy="4842093"/>
          </a:xfrm>
        </p:spPr>
        <p:txBody>
          <a:bodyPr tIns="0" bIns="1080000" anchor="ctr" anchorCtr="0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GB" noProof="0" dirty="0"/>
              <a:t>Click on the icon below</a:t>
            </a:r>
            <a:br>
              <a:rPr lang="en-GB" noProof="0" dirty="0"/>
            </a:br>
            <a:r>
              <a:rPr lang="en-GB" noProof="0" dirty="0"/>
              <a:t>to insert a table.</a:t>
            </a:r>
          </a:p>
        </p:txBody>
      </p:sp>
      <p:sp>
        <p:nvSpPr>
          <p:cNvPr id="11" name="label">
            <a:extLst>
              <a:ext uri="{FF2B5EF4-FFF2-40B4-BE49-F238E27FC236}">
                <a16:creationId xmlns:a16="http://schemas.microsoft.com/office/drawing/2014/main" id="{61A243A7-8655-42BA-B95A-C5A4746A9D4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649075" y="539999"/>
            <a:ext cx="542925" cy="381076"/>
          </a:xfrm>
          <a:blipFill>
            <a:blip r:embed="rId2"/>
            <a:srcRect/>
            <a:stretch>
              <a:fillRect l="-208" r="-290"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nl-NL" dirty="0"/>
              <a:t>  </a:t>
            </a:r>
          </a:p>
        </p:txBody>
      </p:sp>
      <p:sp>
        <p:nvSpPr>
          <p:cNvPr id="2" name="date">
            <a:extLst>
              <a:ext uri="{FF2B5EF4-FFF2-40B4-BE49-F238E27FC236}">
                <a16:creationId xmlns:a16="http://schemas.microsoft.com/office/drawing/2014/main" id="{14AA0EB6-2D93-439D-8B71-9B1457CE03A9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D39A11BB-865B-4356-8304-8E2316190624}" type="datetime1">
              <a:rPr lang="en-GB" noProof="0" smtClean="0"/>
              <a:t>21/06/2021</a:t>
            </a:fld>
            <a:endParaRPr lang="en-GB" noProof="0"/>
          </a:p>
        </p:txBody>
      </p:sp>
      <p:sp>
        <p:nvSpPr>
          <p:cNvPr id="3" name="footer">
            <a:extLst>
              <a:ext uri="{FF2B5EF4-FFF2-40B4-BE49-F238E27FC236}">
                <a16:creationId xmlns:a16="http://schemas.microsoft.com/office/drawing/2014/main" id="{69F1044A-D70A-4D75-AFC5-A918EF72370B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GB" noProof="0"/>
              <a:t>Insert &gt; Header &amp; Footer</a:t>
            </a:r>
          </a:p>
        </p:txBody>
      </p:sp>
      <p:sp>
        <p:nvSpPr>
          <p:cNvPr id="7" name="nmr">
            <a:extLst>
              <a:ext uri="{FF2B5EF4-FFF2-40B4-BE49-F238E27FC236}">
                <a16:creationId xmlns:a16="http://schemas.microsoft.com/office/drawing/2014/main" id="{8375034D-403C-4916-8EC7-0AC811605742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B502C9A5-716F-45E6-800B-D4D02CE26F90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B25F7739-CC29-4EAF-967A-51ECB3B4E4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TITLE</a:t>
            </a:r>
            <a:br>
              <a:rPr lang="nl-NL" dirty="0"/>
            </a:br>
            <a:r>
              <a:rPr lang="nl-NL" dirty="0"/>
              <a:t>MAX. 2 LINES</a:t>
            </a:r>
          </a:p>
        </p:txBody>
      </p:sp>
    </p:spTree>
    <p:extLst>
      <p:ext uri="{BB962C8B-B14F-4D97-AF65-F5344CB8AC3E}">
        <p14:creationId xmlns:p14="http://schemas.microsoft.com/office/powerpoint/2010/main" val="438889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ur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image">
            <a:extLst>
              <a:ext uri="{FF2B5EF4-FFF2-40B4-BE49-F238E27FC236}">
                <a16:creationId xmlns:a16="http://schemas.microsoft.com/office/drawing/2014/main" id="{1797EEC3-16C7-4C85-AA3D-E5479D8EB24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824535" y="0"/>
            <a:ext cx="6367466" cy="6864350"/>
          </a:xfrm>
          <a:gradFill>
            <a:gsLst>
              <a:gs pos="100000">
                <a:srgbClr val="D66008"/>
              </a:gs>
              <a:gs pos="69000">
                <a:srgbClr val="D66008">
                  <a:alpha val="60000"/>
                </a:srgbClr>
              </a:gs>
              <a:gs pos="0">
                <a:schemeClr val="accent5">
                  <a:alpha val="80000"/>
                  <a:lumMod val="60000"/>
                  <a:lumOff val="40000"/>
                </a:schemeClr>
              </a:gs>
            </a:gsLst>
            <a:lin ang="16200000" scaled="1"/>
          </a:gradFill>
        </p:spPr>
        <p:txBody>
          <a:bodyPr tIns="0" bIns="1080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Click on the icon below</a:t>
            </a:r>
            <a:br>
              <a:rPr lang="en-GB" noProof="0" dirty="0"/>
            </a:br>
            <a:r>
              <a:rPr lang="en-GB" noProof="0" dirty="0"/>
              <a:t>to insert an image.</a:t>
            </a:r>
          </a:p>
        </p:txBody>
      </p:sp>
      <p:sp>
        <p:nvSpPr>
          <p:cNvPr id="34" name="Tijdelijke aanduiding voor tekst 2">
            <a:extLst>
              <a:ext uri="{FF2B5EF4-FFF2-40B4-BE49-F238E27FC236}">
                <a16:creationId xmlns:a16="http://schemas.microsoft.com/office/drawing/2014/main" id="{8078D10E-2B59-4E20-95C3-7244EC0BF03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24536" y="6483275"/>
            <a:ext cx="542925" cy="381076"/>
          </a:xfrm>
          <a:blipFill>
            <a:blip r:embed="rId2"/>
            <a:srcRect/>
            <a:stretch>
              <a:fillRect l="-208" r="-290"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nl-NL" dirty="0"/>
              <a:t>  </a:t>
            </a:r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BC8AAD82-6447-409A-A56D-38A99D25AE34}"/>
              </a:ext>
            </a:extLst>
          </p:cNvPr>
          <p:cNvSpPr/>
          <p:nvPr userDrawn="1"/>
        </p:nvSpPr>
        <p:spPr>
          <a:xfrm>
            <a:off x="0" y="-1"/>
            <a:ext cx="5824535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B5A06A2D-2060-43EB-9DC4-7907F5F60A6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2776" y="3173454"/>
            <a:ext cx="4695748" cy="258763"/>
          </a:xfrm>
        </p:spPr>
        <p:txBody>
          <a:bodyPr/>
          <a:lstStyle>
            <a:lvl1pPr marL="0" indent="0" algn="l">
              <a:buNone/>
              <a:defRPr cap="all" baseline="0">
                <a:solidFill>
                  <a:schemeClr val="bg1"/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nl-NL" dirty="0"/>
              <a:t>SUBTITLE | NAME SPEAKER | DATE</a:t>
            </a:r>
          </a:p>
        </p:txBody>
      </p:sp>
      <p:sp>
        <p:nvSpPr>
          <p:cNvPr id="10" name="Tijdelijke aanduiding voor tekst 196">
            <a:extLst>
              <a:ext uri="{FF2B5EF4-FFF2-40B4-BE49-F238E27FC236}">
                <a16:creationId xmlns:a16="http://schemas.microsoft.com/office/drawing/2014/main" id="{6072DA40-0532-4BB8-9909-D0B0B015306F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7080" y="543694"/>
            <a:ext cx="1593259" cy="1095602"/>
          </a:xfrm>
          <a:blipFill>
            <a:blip r:embed="rId3" cstate="screen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nl-NL" dirty="0"/>
              <a:t> </a:t>
            </a:r>
          </a:p>
        </p:txBody>
      </p:sp>
      <p:sp>
        <p:nvSpPr>
          <p:cNvPr id="11" name="Tijdelijke aanduiding voor tekst 32">
            <a:extLst>
              <a:ext uri="{FF2B5EF4-FFF2-40B4-BE49-F238E27FC236}">
                <a16:creationId xmlns:a16="http://schemas.microsoft.com/office/drawing/2014/main" id="{C961C560-7242-473F-B744-E6AAC6A05341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90600" y="5189792"/>
            <a:ext cx="4247924" cy="457200"/>
          </a:xfrm>
        </p:spPr>
        <p:txBody>
          <a:bodyPr/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cap="none" baseline="0">
                <a:solidFill>
                  <a:schemeClr val="bg1"/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nl-NL" dirty="0"/>
              <a:t>Address</a:t>
            </a:r>
            <a:br>
              <a:rPr lang="nl-NL" dirty="0"/>
            </a:br>
            <a:endParaRPr lang="nl-NL" dirty="0"/>
          </a:p>
        </p:txBody>
      </p:sp>
      <p:pic>
        <p:nvPicPr>
          <p:cNvPr id="5" name="Graphic 4" descr="Markering">
            <a:extLst>
              <a:ext uri="{FF2B5EF4-FFF2-40B4-BE49-F238E27FC236}">
                <a16:creationId xmlns:a16="http://schemas.microsoft.com/office/drawing/2014/main" id="{D05C6126-D35D-47CC-9CAC-64929314543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5380" y="5153028"/>
            <a:ext cx="369554" cy="369554"/>
          </a:xfrm>
          <a:prstGeom prst="rect">
            <a:avLst/>
          </a:prstGeom>
        </p:spPr>
      </p:pic>
      <p:sp>
        <p:nvSpPr>
          <p:cNvPr id="17" name="Tijdelijke aanduiding voor tekst 32">
            <a:extLst>
              <a:ext uri="{FF2B5EF4-FFF2-40B4-BE49-F238E27FC236}">
                <a16:creationId xmlns:a16="http://schemas.microsoft.com/office/drawing/2014/main" id="{79C96DB7-731D-4453-8B53-C93AFCC23C8A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90600" y="5773992"/>
            <a:ext cx="4247924" cy="207708"/>
          </a:xfrm>
        </p:spPr>
        <p:txBody>
          <a:bodyPr/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cap="none" baseline="0">
                <a:solidFill>
                  <a:schemeClr val="bg1"/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nl-NL" dirty="0"/>
              <a:t>Phone </a:t>
            </a:r>
            <a:r>
              <a:rPr lang="nl-NL" dirty="0" err="1"/>
              <a:t>number</a:t>
            </a:r>
            <a:endParaRPr lang="nl-NL" dirty="0"/>
          </a:p>
        </p:txBody>
      </p:sp>
      <p:sp>
        <p:nvSpPr>
          <p:cNvPr id="18" name="Tijdelijke aanduiding voor tekst 32">
            <a:extLst>
              <a:ext uri="{FF2B5EF4-FFF2-40B4-BE49-F238E27FC236}">
                <a16:creationId xmlns:a16="http://schemas.microsoft.com/office/drawing/2014/main" id="{916EDD5E-F1FC-4DE2-8413-01E96444308E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990600" y="6083300"/>
            <a:ext cx="4247924" cy="207708"/>
          </a:xfrm>
        </p:spPr>
        <p:txBody>
          <a:bodyPr/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cap="none" baseline="0">
                <a:solidFill>
                  <a:schemeClr val="bg1"/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nl-NL" dirty="0"/>
              <a:t>Website</a:t>
            </a:r>
          </a:p>
        </p:txBody>
      </p:sp>
      <p:pic>
        <p:nvPicPr>
          <p:cNvPr id="12" name="Graphic 11" descr="Callcenter">
            <a:extLst>
              <a:ext uri="{FF2B5EF4-FFF2-40B4-BE49-F238E27FC236}">
                <a16:creationId xmlns:a16="http://schemas.microsoft.com/office/drawing/2014/main" id="{FFAA4586-DB23-4353-8AF2-5287804C9202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09203" y="5744853"/>
            <a:ext cx="281909" cy="281909"/>
          </a:xfrm>
          <a:prstGeom prst="rect">
            <a:avLst/>
          </a:prstGeom>
        </p:spPr>
      </p:pic>
      <p:pic>
        <p:nvPicPr>
          <p:cNvPr id="14" name="Graphic 13" descr="Wereld">
            <a:extLst>
              <a:ext uri="{FF2B5EF4-FFF2-40B4-BE49-F238E27FC236}">
                <a16:creationId xmlns:a16="http://schemas.microsoft.com/office/drawing/2014/main" id="{436755F4-E71A-4EB2-BE0F-2E23CFBEB789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09203" y="6060051"/>
            <a:ext cx="281909" cy="281909"/>
          </a:xfrm>
          <a:prstGeom prst="rect">
            <a:avLst/>
          </a:prstGeom>
        </p:spPr>
      </p:pic>
      <p:sp>
        <p:nvSpPr>
          <p:cNvPr id="31" name="Titel 30">
            <a:extLst>
              <a:ext uri="{FF2B5EF4-FFF2-40B4-BE49-F238E27FC236}">
                <a16:creationId xmlns:a16="http://schemas.microsoft.com/office/drawing/2014/main" id="{17CE78FC-88AF-4CB2-BC0F-A40B309D4E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2922" y="3597470"/>
            <a:ext cx="4695602" cy="642364"/>
          </a:xfrm>
        </p:spPr>
        <p:txBody>
          <a:bodyPr/>
          <a:lstStyle>
            <a:lvl1pPr algn="l"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Closure text here</a:t>
            </a:r>
            <a:br>
              <a:rPr lang="nl-NL" dirty="0"/>
            </a:br>
            <a:r>
              <a:rPr lang="nl-NL" dirty="0"/>
              <a:t>max. 2 </a:t>
            </a:r>
            <a:r>
              <a:rPr lang="nl-NL" dirty="0" err="1"/>
              <a:t>lines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150381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ure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mage">
            <a:extLst>
              <a:ext uri="{FF2B5EF4-FFF2-40B4-BE49-F238E27FC236}">
                <a16:creationId xmlns:a16="http://schemas.microsoft.com/office/drawing/2014/main" id="{2AEBE6DA-F238-4D98-9C0F-6972A897B89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824535" y="0"/>
            <a:ext cx="6367466" cy="6864350"/>
          </a:xfrm>
          <a:gradFill>
            <a:gsLst>
              <a:gs pos="100000">
                <a:srgbClr val="D66008"/>
              </a:gs>
              <a:gs pos="69000">
                <a:srgbClr val="D66008">
                  <a:alpha val="60000"/>
                </a:srgbClr>
              </a:gs>
              <a:gs pos="0">
                <a:schemeClr val="accent5">
                  <a:alpha val="80000"/>
                  <a:lumMod val="60000"/>
                  <a:lumOff val="40000"/>
                </a:schemeClr>
              </a:gs>
            </a:gsLst>
            <a:lin ang="16200000" scaled="1"/>
          </a:gradFill>
        </p:spPr>
        <p:txBody>
          <a:bodyPr tIns="0" bIns="1080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Click on the icon below</a:t>
            </a:r>
            <a:br>
              <a:rPr lang="en-GB" noProof="0" dirty="0"/>
            </a:br>
            <a:r>
              <a:rPr lang="en-GB" noProof="0" dirty="0"/>
              <a:t>to insert an image.</a:t>
            </a:r>
          </a:p>
        </p:txBody>
      </p:sp>
      <p:sp>
        <p:nvSpPr>
          <p:cNvPr id="34" name="Tijdelijke aanduiding voor tekst 2">
            <a:extLst>
              <a:ext uri="{FF2B5EF4-FFF2-40B4-BE49-F238E27FC236}">
                <a16:creationId xmlns:a16="http://schemas.microsoft.com/office/drawing/2014/main" id="{8078D10E-2B59-4E20-95C3-7244EC0BF03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24536" y="6483275"/>
            <a:ext cx="542925" cy="381076"/>
          </a:xfrm>
          <a:blipFill>
            <a:blip r:embed="rId2"/>
            <a:srcRect/>
            <a:stretch>
              <a:fillRect l="-208" r="-290"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nl-NL" dirty="0"/>
              <a:t>  </a:t>
            </a:r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BC8AAD82-6447-409A-A56D-38A99D25AE34}"/>
              </a:ext>
            </a:extLst>
          </p:cNvPr>
          <p:cNvSpPr/>
          <p:nvPr userDrawn="1"/>
        </p:nvSpPr>
        <p:spPr>
          <a:xfrm>
            <a:off x="0" y="-1"/>
            <a:ext cx="5824535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accent1"/>
              </a:solidFill>
            </a:endParaRPr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B5A06A2D-2060-43EB-9DC4-7907F5F60A6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2776" y="3173454"/>
            <a:ext cx="4695748" cy="258763"/>
          </a:xfrm>
        </p:spPr>
        <p:txBody>
          <a:bodyPr/>
          <a:lstStyle>
            <a:lvl1pPr marL="0" indent="0" algn="l">
              <a:buNone/>
              <a:defRPr cap="all" baseline="0">
                <a:solidFill>
                  <a:schemeClr val="accent1"/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nl-NL" dirty="0"/>
              <a:t>SUBTITLE | NAME SPEAKER | DATE</a:t>
            </a:r>
          </a:p>
        </p:txBody>
      </p:sp>
      <p:sp>
        <p:nvSpPr>
          <p:cNvPr id="10" name="Tijdelijke aanduiding voor tekst 196">
            <a:extLst>
              <a:ext uri="{FF2B5EF4-FFF2-40B4-BE49-F238E27FC236}">
                <a16:creationId xmlns:a16="http://schemas.microsoft.com/office/drawing/2014/main" id="{6072DA40-0532-4BB8-9909-D0B0B015306F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7080" y="543694"/>
            <a:ext cx="1593259" cy="1095602"/>
          </a:xfr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nl-NL" dirty="0"/>
              <a:t> </a:t>
            </a:r>
          </a:p>
        </p:txBody>
      </p:sp>
      <p:sp>
        <p:nvSpPr>
          <p:cNvPr id="11" name="Tijdelijke aanduiding voor tekst 32">
            <a:extLst>
              <a:ext uri="{FF2B5EF4-FFF2-40B4-BE49-F238E27FC236}">
                <a16:creationId xmlns:a16="http://schemas.microsoft.com/office/drawing/2014/main" id="{C961C560-7242-473F-B744-E6AAC6A05341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90600" y="5189792"/>
            <a:ext cx="4247924" cy="457200"/>
          </a:xfrm>
        </p:spPr>
        <p:txBody>
          <a:bodyPr/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cap="none" baseline="0">
                <a:solidFill>
                  <a:schemeClr val="accent1"/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nl-NL" dirty="0"/>
              <a:t>Address</a:t>
            </a:r>
            <a:br>
              <a:rPr lang="nl-NL" dirty="0"/>
            </a:br>
            <a:endParaRPr lang="nl-NL" dirty="0"/>
          </a:p>
        </p:txBody>
      </p:sp>
      <p:pic>
        <p:nvPicPr>
          <p:cNvPr id="5" name="Graphic 4" descr="Markering">
            <a:extLst>
              <a:ext uri="{FF2B5EF4-FFF2-40B4-BE49-F238E27FC236}">
                <a16:creationId xmlns:a16="http://schemas.microsoft.com/office/drawing/2014/main" id="{D05C6126-D35D-47CC-9CAC-64929314543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8080" y="5153028"/>
            <a:ext cx="369554" cy="369554"/>
          </a:xfrm>
          <a:prstGeom prst="rect">
            <a:avLst/>
          </a:prstGeom>
        </p:spPr>
      </p:pic>
      <p:sp>
        <p:nvSpPr>
          <p:cNvPr id="17" name="Tijdelijke aanduiding voor tekst 32">
            <a:extLst>
              <a:ext uri="{FF2B5EF4-FFF2-40B4-BE49-F238E27FC236}">
                <a16:creationId xmlns:a16="http://schemas.microsoft.com/office/drawing/2014/main" id="{79C96DB7-731D-4453-8B53-C93AFCC23C8A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90600" y="5773992"/>
            <a:ext cx="4247924" cy="207708"/>
          </a:xfrm>
        </p:spPr>
        <p:txBody>
          <a:bodyPr/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cap="none" baseline="0">
                <a:solidFill>
                  <a:schemeClr val="accent1"/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nl-NL" dirty="0"/>
              <a:t>Phone </a:t>
            </a:r>
            <a:r>
              <a:rPr lang="nl-NL" dirty="0" err="1"/>
              <a:t>number</a:t>
            </a:r>
            <a:endParaRPr lang="nl-NL" dirty="0"/>
          </a:p>
        </p:txBody>
      </p:sp>
      <p:sp>
        <p:nvSpPr>
          <p:cNvPr id="18" name="Tijdelijke aanduiding voor tekst 32">
            <a:extLst>
              <a:ext uri="{FF2B5EF4-FFF2-40B4-BE49-F238E27FC236}">
                <a16:creationId xmlns:a16="http://schemas.microsoft.com/office/drawing/2014/main" id="{916EDD5E-F1FC-4DE2-8413-01E96444308E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990600" y="6083300"/>
            <a:ext cx="4247924" cy="207708"/>
          </a:xfrm>
        </p:spPr>
        <p:txBody>
          <a:bodyPr/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cap="none" baseline="0">
                <a:solidFill>
                  <a:schemeClr val="accent1"/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nl-NL" dirty="0"/>
              <a:t>Website</a:t>
            </a:r>
          </a:p>
        </p:txBody>
      </p:sp>
      <p:pic>
        <p:nvPicPr>
          <p:cNvPr id="12" name="Graphic 11" descr="Callcenter">
            <a:extLst>
              <a:ext uri="{FF2B5EF4-FFF2-40B4-BE49-F238E27FC236}">
                <a16:creationId xmlns:a16="http://schemas.microsoft.com/office/drawing/2014/main" id="{FFAA4586-DB23-4353-8AF2-5287804C9202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21903" y="5744853"/>
            <a:ext cx="281909" cy="281909"/>
          </a:xfrm>
          <a:prstGeom prst="rect">
            <a:avLst/>
          </a:prstGeom>
        </p:spPr>
      </p:pic>
      <p:pic>
        <p:nvPicPr>
          <p:cNvPr id="14" name="Graphic 13" descr="Wereld">
            <a:extLst>
              <a:ext uri="{FF2B5EF4-FFF2-40B4-BE49-F238E27FC236}">
                <a16:creationId xmlns:a16="http://schemas.microsoft.com/office/drawing/2014/main" id="{436755F4-E71A-4EB2-BE0F-2E23CFBEB789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21903" y="6060051"/>
            <a:ext cx="281909" cy="281909"/>
          </a:xfrm>
          <a:prstGeom prst="rect">
            <a:avLst/>
          </a:prstGeom>
        </p:spPr>
      </p:pic>
      <p:sp>
        <p:nvSpPr>
          <p:cNvPr id="31" name="Titel 30">
            <a:extLst>
              <a:ext uri="{FF2B5EF4-FFF2-40B4-BE49-F238E27FC236}">
                <a16:creationId xmlns:a16="http://schemas.microsoft.com/office/drawing/2014/main" id="{17CE78FC-88AF-4CB2-BC0F-A40B309D4E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2922" y="3597470"/>
            <a:ext cx="4695602" cy="642364"/>
          </a:xfrm>
        </p:spPr>
        <p:txBody>
          <a:bodyPr/>
          <a:lstStyle>
            <a:lvl1pPr algn="l"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GB" dirty="0"/>
              <a:t>CLOSURE</a:t>
            </a:r>
            <a:br>
              <a:rPr lang="en-GB" dirty="0"/>
            </a:br>
            <a:r>
              <a:rPr lang="en-GB" dirty="0"/>
              <a:t>TEXT HERE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641123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AND PCTURE (50% / 50%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hoek 1">
            <a:extLst>
              <a:ext uri="{FF2B5EF4-FFF2-40B4-BE49-F238E27FC236}">
                <a16:creationId xmlns:a16="http://schemas.microsoft.com/office/drawing/2014/main" id="{0C768439-00D4-46A2-BCCA-2B8170E594B4}"/>
              </a:ext>
            </a:extLst>
          </p:cNvPr>
          <p:cNvSpPr/>
          <p:nvPr userDrawn="1"/>
        </p:nvSpPr>
        <p:spPr>
          <a:xfrm>
            <a:off x="8652681" y="4497020"/>
            <a:ext cx="3552967" cy="23609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7" name="Tijdelijke aanduiding voor afbeelding 12">
            <a:extLst>
              <a:ext uri="{FF2B5EF4-FFF2-40B4-BE49-F238E27FC236}">
                <a16:creationId xmlns:a16="http://schemas.microsoft.com/office/drawing/2014/main" id="{9A29AFAD-46EE-42D3-AE33-64CC662FC00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322793" y="0"/>
            <a:ext cx="5869207" cy="6858000"/>
          </a:xfrm>
          <a:solidFill>
            <a:schemeClr val="accent4">
              <a:lumMod val="10000"/>
              <a:lumOff val="90000"/>
            </a:schemeClr>
          </a:solidFill>
        </p:spPr>
        <p:txBody>
          <a:bodyPr tIns="2880000" anchor="t" anchorCtr="0"/>
          <a:lstStyle>
            <a:lvl1pPr marL="0" indent="0" algn="ctr">
              <a:buNone/>
              <a:defRPr sz="1050" b="1" baseline="0">
                <a:solidFill>
                  <a:schemeClr val="accent5"/>
                </a:solidFill>
              </a:defRPr>
            </a:lvl1pPr>
          </a:lstStyle>
          <a:p>
            <a:r>
              <a:rPr lang="en-US" noProof="0"/>
              <a:t>Click on the pictogram Below</a:t>
            </a:r>
            <a:br>
              <a:rPr lang="en-US" noProof="0"/>
            </a:br>
            <a:r>
              <a:rPr lang="en-US" noProof="0"/>
              <a:t>to insert an image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FDD826C5-0082-44A8-A23D-491166C08D5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698086" y="2090509"/>
            <a:ext cx="5171119" cy="3685599"/>
          </a:xfrm>
        </p:spPr>
        <p:txBody>
          <a:bodyPr vert="horz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1"/>
            <a:r>
              <a:rPr lang="en-US" noProof="0"/>
              <a:t>Bullet</a:t>
            </a:r>
          </a:p>
          <a:p>
            <a:pPr lvl="2"/>
            <a:r>
              <a:rPr lang="en-US" noProof="0"/>
              <a:t>Sub-bullet #1</a:t>
            </a:r>
          </a:p>
          <a:p>
            <a:pPr lvl="3"/>
            <a:r>
              <a:rPr lang="en-US" noProof="0"/>
              <a:t>Sub-bullet #2</a:t>
            </a:r>
          </a:p>
          <a:p>
            <a:pPr lvl="4"/>
            <a:r>
              <a:rPr lang="en-US" noProof="0"/>
              <a:t>Plain text</a:t>
            </a:r>
          </a:p>
          <a:p>
            <a:pPr lvl="5"/>
            <a:r>
              <a:rPr lang="en-US" noProof="0"/>
              <a:t>Bullet</a:t>
            </a:r>
          </a:p>
          <a:p>
            <a:pPr lvl="6"/>
            <a:r>
              <a:rPr lang="en-US" noProof="0"/>
              <a:t>Sub-bullet #1</a:t>
            </a:r>
          </a:p>
          <a:p>
            <a:pPr lvl="7"/>
            <a:r>
              <a:rPr lang="en-US" noProof="0"/>
              <a:t>Sub-bullet #2</a:t>
            </a:r>
          </a:p>
          <a:p>
            <a:pPr lvl="8"/>
            <a:r>
              <a:rPr lang="en-US" noProof="0"/>
              <a:t>Plain text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A6DE5EA5-27BD-42F3-BD1D-C1E35D802DEE}"/>
              </a:ext>
            </a:extLst>
          </p:cNvPr>
          <p:cNvSpPr txBox="1"/>
          <p:nvPr userDrawn="1"/>
        </p:nvSpPr>
        <p:spPr>
          <a:xfrm>
            <a:off x="4624023" y="-885712"/>
            <a:ext cx="2943985" cy="548182"/>
          </a:xfrm>
          <a:prstGeom prst="rect">
            <a:avLst/>
          </a:prstGeom>
          <a:solidFill>
            <a:schemeClr val="bg1"/>
          </a:solidFill>
        </p:spPr>
        <p:txBody>
          <a:bodyPr wrap="none" lIns="360000" tIns="180000" rIns="360000" bIns="180000" rtlCol="0">
            <a:spAutoFit/>
          </a:bodyPr>
          <a:lstStyle/>
          <a:p>
            <a:pPr algn="ctr"/>
            <a:r>
              <a:rPr lang="en-US" sz="1200" b="0" spc="50" baseline="0">
                <a:solidFill>
                  <a:srgbClr val="212121"/>
                </a:solidFill>
                <a:latin typeface="+mn-lt"/>
                <a:cs typeface="Calibri" panose="020F0502020204030204" pitchFamily="34" charset="0"/>
              </a:rPr>
              <a:t>TEXT AND PICTURE (50% / 50%)</a:t>
            </a:r>
            <a:endParaRPr lang="nl-NL" sz="1200" b="0" spc="50" baseline="0">
              <a:solidFill>
                <a:srgbClr val="212121"/>
              </a:solidFill>
              <a:latin typeface="+mn-lt"/>
              <a:cs typeface="Calibri" panose="020F0502020204030204" pitchFamily="34" charset="0"/>
            </a:endParaRPr>
          </a:p>
        </p:txBody>
      </p:sp>
      <p:grpSp>
        <p:nvGrpSpPr>
          <p:cNvPr id="9" name="GRID" hidden="1">
            <a:extLst>
              <a:ext uri="{FF2B5EF4-FFF2-40B4-BE49-F238E27FC236}">
                <a16:creationId xmlns:a16="http://schemas.microsoft.com/office/drawing/2014/main" id="{51FA94CB-6590-46F4-8087-8D3B87037E96}"/>
              </a:ext>
            </a:extLst>
          </p:cNvPr>
          <p:cNvGrpSpPr/>
          <p:nvPr userDrawn="1"/>
        </p:nvGrpSpPr>
        <p:grpSpPr>
          <a:xfrm>
            <a:off x="0" y="0"/>
            <a:ext cx="12192001" cy="6858000"/>
            <a:chOff x="0" y="0"/>
            <a:chExt cx="12192001" cy="6858000"/>
          </a:xfrm>
          <a:solidFill>
            <a:schemeClr val="accent1">
              <a:alpha val="49000"/>
            </a:schemeClr>
          </a:solidFill>
        </p:grpSpPr>
        <p:sp>
          <p:nvSpPr>
            <p:cNvPr id="10" name="Rechthoek 9">
              <a:extLst>
                <a:ext uri="{FF2B5EF4-FFF2-40B4-BE49-F238E27FC236}">
                  <a16:creationId xmlns:a16="http://schemas.microsoft.com/office/drawing/2014/main" id="{FE26218F-29CA-4C38-A7B9-856DD203405C}"/>
                </a:ext>
              </a:extLst>
            </p:cNvPr>
            <p:cNvSpPr/>
            <p:nvPr userDrawn="1"/>
          </p:nvSpPr>
          <p:spPr>
            <a:xfrm>
              <a:off x="0" y="0"/>
              <a:ext cx="12192000" cy="7077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1" name="Rechthoek 10">
              <a:extLst>
                <a:ext uri="{FF2B5EF4-FFF2-40B4-BE49-F238E27FC236}">
                  <a16:creationId xmlns:a16="http://schemas.microsoft.com/office/drawing/2014/main" id="{DD99824B-F195-48AD-8361-BBBC388E15B2}"/>
                </a:ext>
              </a:extLst>
            </p:cNvPr>
            <p:cNvSpPr/>
            <p:nvPr userDrawn="1"/>
          </p:nvSpPr>
          <p:spPr>
            <a:xfrm>
              <a:off x="0" y="1308447"/>
              <a:ext cx="12192000" cy="15654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090E162F-12C8-4AE2-9BB8-F9880B0CAE3F}"/>
                </a:ext>
              </a:extLst>
            </p:cNvPr>
            <p:cNvSpPr/>
            <p:nvPr userDrawn="1"/>
          </p:nvSpPr>
          <p:spPr>
            <a:xfrm>
              <a:off x="0" y="5934343"/>
              <a:ext cx="12192000" cy="2509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FE2F9DA5-E478-4EB3-B711-926FDD03A279}"/>
                </a:ext>
              </a:extLst>
            </p:cNvPr>
            <p:cNvSpPr/>
            <p:nvPr userDrawn="1"/>
          </p:nvSpPr>
          <p:spPr>
            <a:xfrm>
              <a:off x="0" y="6402152"/>
              <a:ext cx="12192000" cy="45584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E2901B7D-23C2-40D3-8D03-0A74FF0E8B78}"/>
                </a:ext>
              </a:extLst>
            </p:cNvPr>
            <p:cNvSpPr/>
            <p:nvPr userDrawn="1"/>
          </p:nvSpPr>
          <p:spPr>
            <a:xfrm>
              <a:off x="0" y="0"/>
              <a:ext cx="444500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B5B7CB31-E0BC-4704-A8B6-D0B4EDA15F5A}"/>
                </a:ext>
              </a:extLst>
            </p:cNvPr>
            <p:cNvSpPr/>
            <p:nvPr userDrawn="1"/>
          </p:nvSpPr>
          <p:spPr>
            <a:xfrm>
              <a:off x="11738415" y="0"/>
              <a:ext cx="453586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B2165875-FD52-4018-A504-59B26012B64E}"/>
                </a:ext>
              </a:extLst>
            </p:cNvPr>
            <p:cNvSpPr/>
            <p:nvPr userDrawn="1"/>
          </p:nvSpPr>
          <p:spPr>
            <a:xfrm>
              <a:off x="5869207" y="0"/>
              <a:ext cx="453586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</p:grp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4D6B08DF-E31D-400F-9D49-014B2090B3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0FE45-509C-4BDF-9EDE-64426F8DF3D2}" type="slidenum">
              <a:rPr lang="nl-NL" smtClean="0"/>
              <a:t>‹#›</a:t>
            </a:fld>
            <a:endParaRPr lang="nl-NL"/>
          </a:p>
        </p:txBody>
      </p:sp>
      <p:sp>
        <p:nvSpPr>
          <p:cNvPr id="132" name="Tijdelijke aanduiding voor tekst 221">
            <a:extLst>
              <a:ext uri="{FF2B5EF4-FFF2-40B4-BE49-F238E27FC236}">
                <a16:creationId xmlns:a16="http://schemas.microsoft.com/office/drawing/2014/main" id="{98C90DC0-1081-475A-B838-FD0DA91C002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952932" y="5131558"/>
            <a:ext cx="3252716" cy="1794682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/>
              <a:t> </a:t>
            </a:r>
          </a:p>
        </p:txBody>
      </p:sp>
      <p:sp>
        <p:nvSpPr>
          <p:cNvPr id="135" name="Titel 82">
            <a:extLst>
              <a:ext uri="{FF2B5EF4-FFF2-40B4-BE49-F238E27FC236}">
                <a16:creationId xmlns:a16="http://schemas.microsoft.com/office/drawing/2014/main" id="{46E07EA9-9752-4A09-874B-ADA7F62782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8086" y="1563112"/>
            <a:ext cx="5171119" cy="460883"/>
          </a:xfrm>
        </p:spPr>
        <p:txBody>
          <a:bodyPr/>
          <a:lstStyle>
            <a:lvl1pPr>
              <a:defRPr/>
            </a:lvl1pPr>
          </a:lstStyle>
          <a:p>
            <a:r>
              <a:rPr lang="nl-NL"/>
              <a:t>header</a:t>
            </a:r>
          </a:p>
        </p:txBody>
      </p:sp>
    </p:spTree>
    <p:extLst>
      <p:ext uri="{BB962C8B-B14F-4D97-AF65-F5344CB8AC3E}">
        <p14:creationId xmlns:p14="http://schemas.microsoft.com/office/powerpoint/2010/main" val="3310493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(100%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8DAF514B-E3B7-4CB9-9481-4BA36FB2C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7F5F7-6A9B-4DE6-B3AA-6E3E81FF5763}" type="slidenum">
              <a:rPr lang="nl-NL" smtClean="0"/>
              <a:t>‹#›</a:t>
            </a:fld>
            <a:endParaRPr lang="nl-NL"/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76DA4195-3352-419B-B6A9-7540EF8311E1}"/>
              </a:ext>
            </a:extLst>
          </p:cNvPr>
          <p:cNvSpPr txBox="1"/>
          <p:nvPr userDrawn="1"/>
        </p:nvSpPr>
        <p:spPr>
          <a:xfrm>
            <a:off x="5306906" y="-885712"/>
            <a:ext cx="1578226" cy="548182"/>
          </a:xfrm>
          <a:prstGeom prst="rect">
            <a:avLst/>
          </a:prstGeom>
          <a:solidFill>
            <a:schemeClr val="bg1"/>
          </a:solidFill>
        </p:spPr>
        <p:txBody>
          <a:bodyPr wrap="none" lIns="360000" tIns="180000" rIns="360000" bIns="180000" rtlCol="0">
            <a:spAutoFit/>
          </a:bodyPr>
          <a:lstStyle/>
          <a:p>
            <a:pPr algn="ctr"/>
            <a:r>
              <a:rPr lang="nl-NL" sz="1200" b="0" spc="50" baseline="0">
                <a:solidFill>
                  <a:srgbClr val="212121"/>
                </a:solidFill>
                <a:latin typeface="+mn-lt"/>
                <a:cs typeface="Calibri" panose="020F0502020204030204" pitchFamily="34" charset="0"/>
              </a:rPr>
              <a:t>TEXT (100%)</a:t>
            </a:r>
          </a:p>
        </p:txBody>
      </p:sp>
      <p:sp>
        <p:nvSpPr>
          <p:cNvPr id="82" name="Tijdelijke aanduiding voor tekst 221">
            <a:extLst>
              <a:ext uri="{FF2B5EF4-FFF2-40B4-BE49-F238E27FC236}">
                <a16:creationId xmlns:a16="http://schemas.microsoft.com/office/drawing/2014/main" id="{63FDC19D-8E63-44D0-8F88-FD386450277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952932" y="5131558"/>
            <a:ext cx="3252716" cy="1794682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/>
              <a:t> </a:t>
            </a:r>
          </a:p>
        </p:txBody>
      </p:sp>
      <p:sp>
        <p:nvSpPr>
          <p:cNvPr id="89" name="Tijdelijke aanduiding voor verticale tekst 2">
            <a:extLst>
              <a:ext uri="{FF2B5EF4-FFF2-40B4-BE49-F238E27FC236}">
                <a16:creationId xmlns:a16="http://schemas.microsoft.com/office/drawing/2014/main" id="{3095AC55-5F29-499C-AFCA-AC162E8F65FE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698086" y="2090509"/>
            <a:ext cx="10795533" cy="3685599"/>
          </a:xfrm>
        </p:spPr>
        <p:txBody>
          <a:bodyPr vert="horz"/>
          <a:lstStyle>
            <a:lvl1pPr>
              <a:defRPr/>
            </a:lvl1pPr>
            <a:lvl2pPr marL="0" indent="0">
              <a:buNone/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5"/>
            <a:r>
              <a:rPr lang="en-US" noProof="0"/>
              <a:t>Bullet</a:t>
            </a:r>
          </a:p>
          <a:p>
            <a:pPr lvl="2"/>
            <a:r>
              <a:rPr lang="en-US" noProof="0"/>
              <a:t>Sub-bullet #1</a:t>
            </a:r>
          </a:p>
          <a:p>
            <a:pPr lvl="3"/>
            <a:r>
              <a:rPr lang="en-US" noProof="0"/>
              <a:t>Sub-bullet #2</a:t>
            </a:r>
          </a:p>
          <a:p>
            <a:pPr lvl="4"/>
            <a:r>
              <a:rPr lang="en-US" noProof="0"/>
              <a:t>Plain text</a:t>
            </a:r>
          </a:p>
          <a:p>
            <a:pPr lvl="5"/>
            <a:r>
              <a:rPr lang="en-US" noProof="0"/>
              <a:t>Bullet</a:t>
            </a:r>
          </a:p>
          <a:p>
            <a:pPr lvl="6"/>
            <a:r>
              <a:rPr lang="en-US" noProof="0"/>
              <a:t>Sub-bullet #1</a:t>
            </a:r>
          </a:p>
          <a:p>
            <a:pPr lvl="7"/>
            <a:r>
              <a:rPr lang="en-US" noProof="0"/>
              <a:t>Sub-bullet #2</a:t>
            </a:r>
          </a:p>
          <a:p>
            <a:pPr lvl="8"/>
            <a:r>
              <a:rPr lang="en-US" noProof="0"/>
              <a:t>Plain text</a:t>
            </a:r>
          </a:p>
        </p:txBody>
      </p:sp>
      <p:sp>
        <p:nvSpPr>
          <p:cNvPr id="85" name="Titel 82">
            <a:extLst>
              <a:ext uri="{FF2B5EF4-FFF2-40B4-BE49-F238E27FC236}">
                <a16:creationId xmlns:a16="http://schemas.microsoft.com/office/drawing/2014/main" id="{3FD90146-0B29-4D00-B10F-B819D42B41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8086" y="1563112"/>
            <a:ext cx="10788957" cy="460883"/>
          </a:xfrm>
        </p:spPr>
        <p:txBody>
          <a:bodyPr/>
          <a:lstStyle>
            <a:lvl1pPr>
              <a:defRPr/>
            </a:lvl1pPr>
          </a:lstStyle>
          <a:p>
            <a:r>
              <a:rPr lang="nl-NL"/>
              <a:t>header</a:t>
            </a:r>
          </a:p>
        </p:txBody>
      </p:sp>
    </p:spTree>
    <p:extLst>
      <p:ext uri="{BB962C8B-B14F-4D97-AF65-F5344CB8AC3E}">
        <p14:creationId xmlns:p14="http://schemas.microsoft.com/office/powerpoint/2010/main" val="15917668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AND PCTURE (75% / 25%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Rechthoek 132">
            <a:extLst>
              <a:ext uri="{FF2B5EF4-FFF2-40B4-BE49-F238E27FC236}">
                <a16:creationId xmlns:a16="http://schemas.microsoft.com/office/drawing/2014/main" id="{8E64CF40-22CA-4D11-A6C6-BA9B4B6FB84D}"/>
              </a:ext>
            </a:extLst>
          </p:cNvPr>
          <p:cNvSpPr/>
          <p:nvPr userDrawn="1"/>
        </p:nvSpPr>
        <p:spPr>
          <a:xfrm>
            <a:off x="8652681" y="4497020"/>
            <a:ext cx="3552967" cy="23609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FDD826C5-0082-44A8-A23D-491166C08D5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704662" y="2090509"/>
            <a:ext cx="6853706" cy="3685600"/>
          </a:xfrm>
        </p:spPr>
        <p:txBody>
          <a:bodyPr vert="horz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1"/>
            <a:r>
              <a:rPr lang="en-US" noProof="0"/>
              <a:t>Bullet</a:t>
            </a:r>
          </a:p>
          <a:p>
            <a:pPr lvl="2"/>
            <a:r>
              <a:rPr lang="en-US" noProof="0"/>
              <a:t>Sub-bullet #1</a:t>
            </a:r>
          </a:p>
          <a:p>
            <a:pPr lvl="3"/>
            <a:r>
              <a:rPr lang="en-US" noProof="0"/>
              <a:t>Sub-bullet #2</a:t>
            </a:r>
          </a:p>
          <a:p>
            <a:pPr lvl="4"/>
            <a:r>
              <a:rPr lang="en-US" noProof="0"/>
              <a:t>Plain text</a:t>
            </a:r>
          </a:p>
          <a:p>
            <a:pPr lvl="5"/>
            <a:r>
              <a:rPr lang="en-US" noProof="0"/>
              <a:t>Bullet</a:t>
            </a:r>
          </a:p>
          <a:p>
            <a:pPr lvl="6"/>
            <a:r>
              <a:rPr lang="en-US" noProof="0"/>
              <a:t>Sub-bullet #1</a:t>
            </a:r>
          </a:p>
          <a:p>
            <a:pPr lvl="7"/>
            <a:r>
              <a:rPr lang="en-US" noProof="0"/>
              <a:t>Sub-bullet #2</a:t>
            </a:r>
          </a:p>
          <a:p>
            <a:pPr lvl="8"/>
            <a:r>
              <a:rPr lang="en-US" noProof="0"/>
              <a:t>Plain text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A6DE5EA5-27BD-42F3-BD1D-C1E35D802DEE}"/>
              </a:ext>
            </a:extLst>
          </p:cNvPr>
          <p:cNvSpPr txBox="1"/>
          <p:nvPr userDrawn="1"/>
        </p:nvSpPr>
        <p:spPr>
          <a:xfrm>
            <a:off x="4624023" y="-885712"/>
            <a:ext cx="2943985" cy="548182"/>
          </a:xfrm>
          <a:prstGeom prst="rect">
            <a:avLst/>
          </a:prstGeom>
          <a:solidFill>
            <a:schemeClr val="bg1"/>
          </a:solidFill>
        </p:spPr>
        <p:txBody>
          <a:bodyPr wrap="none" lIns="360000" tIns="180000" rIns="360000" bIns="180000" rtlCol="0">
            <a:spAutoFit/>
          </a:bodyPr>
          <a:lstStyle/>
          <a:p>
            <a:pPr algn="ctr"/>
            <a:r>
              <a:rPr lang="en-US" sz="1200" b="0" spc="50" baseline="0">
                <a:solidFill>
                  <a:srgbClr val="212121"/>
                </a:solidFill>
                <a:latin typeface="+mn-lt"/>
                <a:cs typeface="Calibri" panose="020F0502020204030204" pitchFamily="34" charset="0"/>
              </a:rPr>
              <a:t>TEXT AND PICTURE (75% / 25%)</a:t>
            </a:r>
            <a:endParaRPr lang="nl-NL" sz="1200" b="0" spc="50" baseline="0">
              <a:solidFill>
                <a:srgbClr val="212121"/>
              </a:solidFill>
              <a:latin typeface="+mn-lt"/>
              <a:cs typeface="Calibri" panose="020F0502020204030204" pitchFamily="34" charset="0"/>
            </a:endParaRPr>
          </a:p>
        </p:txBody>
      </p:sp>
      <p:sp>
        <p:nvSpPr>
          <p:cNvPr id="8" name="Tijdelijke aanduiding voor afbeelding 12">
            <a:extLst>
              <a:ext uri="{FF2B5EF4-FFF2-40B4-BE49-F238E27FC236}">
                <a16:creationId xmlns:a16="http://schemas.microsoft.com/office/drawing/2014/main" id="{495E3EA7-8639-4813-A538-C3F0BF13F06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011955" y="0"/>
            <a:ext cx="4180045" cy="6858000"/>
          </a:xfrm>
          <a:solidFill>
            <a:schemeClr val="accent4">
              <a:lumMod val="10000"/>
              <a:lumOff val="90000"/>
            </a:schemeClr>
          </a:solidFill>
        </p:spPr>
        <p:txBody>
          <a:bodyPr tIns="2880000" anchor="t" anchorCtr="0"/>
          <a:lstStyle>
            <a:lvl1pPr marL="0" indent="0" algn="ctr">
              <a:buNone/>
              <a:defRPr sz="1050" b="1" baseline="0">
                <a:solidFill>
                  <a:schemeClr val="accent5"/>
                </a:solidFill>
              </a:defRPr>
            </a:lvl1pPr>
          </a:lstStyle>
          <a:p>
            <a:r>
              <a:rPr lang="nl-NL"/>
              <a:t>Click on </a:t>
            </a:r>
            <a:r>
              <a:rPr lang="nl-NL" err="1"/>
              <a:t>the</a:t>
            </a:r>
            <a:r>
              <a:rPr lang="nl-NL"/>
              <a:t> pictogram Below</a:t>
            </a:r>
            <a:br>
              <a:rPr lang="nl-NL"/>
            </a:br>
            <a:r>
              <a:rPr lang="nl-NL" err="1"/>
              <a:t>to</a:t>
            </a:r>
            <a:r>
              <a:rPr lang="nl-NL"/>
              <a:t> </a:t>
            </a:r>
            <a:r>
              <a:rPr lang="nl-NL" err="1"/>
              <a:t>insert</a:t>
            </a:r>
            <a:r>
              <a:rPr lang="nl-NL"/>
              <a:t> </a:t>
            </a:r>
            <a:r>
              <a:rPr lang="nl-NL" err="1"/>
              <a:t>an</a:t>
            </a:r>
            <a:r>
              <a:rPr lang="nl-NL"/>
              <a:t> image</a:t>
            </a:r>
          </a:p>
        </p:txBody>
      </p:sp>
      <p:grpSp>
        <p:nvGrpSpPr>
          <p:cNvPr id="9" name="GRID" hidden="1">
            <a:extLst>
              <a:ext uri="{FF2B5EF4-FFF2-40B4-BE49-F238E27FC236}">
                <a16:creationId xmlns:a16="http://schemas.microsoft.com/office/drawing/2014/main" id="{51FA94CB-6590-46F4-8087-8D3B87037E96}"/>
              </a:ext>
            </a:extLst>
          </p:cNvPr>
          <p:cNvGrpSpPr/>
          <p:nvPr userDrawn="1"/>
        </p:nvGrpSpPr>
        <p:grpSpPr>
          <a:xfrm>
            <a:off x="0" y="0"/>
            <a:ext cx="12192001" cy="6858000"/>
            <a:chOff x="0" y="0"/>
            <a:chExt cx="12192001" cy="6858000"/>
          </a:xfrm>
          <a:solidFill>
            <a:schemeClr val="accent1">
              <a:alpha val="49000"/>
            </a:schemeClr>
          </a:solidFill>
        </p:grpSpPr>
        <p:sp>
          <p:nvSpPr>
            <p:cNvPr id="10" name="Rechthoek 9">
              <a:extLst>
                <a:ext uri="{FF2B5EF4-FFF2-40B4-BE49-F238E27FC236}">
                  <a16:creationId xmlns:a16="http://schemas.microsoft.com/office/drawing/2014/main" id="{FE26218F-29CA-4C38-A7B9-856DD203405C}"/>
                </a:ext>
              </a:extLst>
            </p:cNvPr>
            <p:cNvSpPr/>
            <p:nvPr userDrawn="1"/>
          </p:nvSpPr>
          <p:spPr>
            <a:xfrm>
              <a:off x="0" y="0"/>
              <a:ext cx="12192000" cy="7077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1" name="Rechthoek 10">
              <a:extLst>
                <a:ext uri="{FF2B5EF4-FFF2-40B4-BE49-F238E27FC236}">
                  <a16:creationId xmlns:a16="http://schemas.microsoft.com/office/drawing/2014/main" id="{DD99824B-F195-48AD-8361-BBBC388E15B2}"/>
                </a:ext>
              </a:extLst>
            </p:cNvPr>
            <p:cNvSpPr/>
            <p:nvPr userDrawn="1"/>
          </p:nvSpPr>
          <p:spPr>
            <a:xfrm>
              <a:off x="0" y="1308447"/>
              <a:ext cx="12192000" cy="15654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090E162F-12C8-4AE2-9BB8-F9880B0CAE3F}"/>
                </a:ext>
              </a:extLst>
            </p:cNvPr>
            <p:cNvSpPr/>
            <p:nvPr userDrawn="1"/>
          </p:nvSpPr>
          <p:spPr>
            <a:xfrm>
              <a:off x="0" y="5934343"/>
              <a:ext cx="12192000" cy="2509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FE2F9DA5-E478-4EB3-B711-926FDD03A279}"/>
                </a:ext>
              </a:extLst>
            </p:cNvPr>
            <p:cNvSpPr/>
            <p:nvPr userDrawn="1"/>
          </p:nvSpPr>
          <p:spPr>
            <a:xfrm>
              <a:off x="0" y="6402152"/>
              <a:ext cx="12192000" cy="45584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E2901B7D-23C2-40D3-8D03-0A74FF0E8B78}"/>
                </a:ext>
              </a:extLst>
            </p:cNvPr>
            <p:cNvSpPr/>
            <p:nvPr userDrawn="1"/>
          </p:nvSpPr>
          <p:spPr>
            <a:xfrm>
              <a:off x="0" y="0"/>
              <a:ext cx="444500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B5B7CB31-E0BC-4704-A8B6-D0B4EDA15F5A}"/>
                </a:ext>
              </a:extLst>
            </p:cNvPr>
            <p:cNvSpPr/>
            <p:nvPr userDrawn="1"/>
          </p:nvSpPr>
          <p:spPr>
            <a:xfrm>
              <a:off x="11738415" y="0"/>
              <a:ext cx="453586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B2165875-FD52-4018-A504-59B26012B64E}"/>
                </a:ext>
              </a:extLst>
            </p:cNvPr>
            <p:cNvSpPr/>
            <p:nvPr userDrawn="1"/>
          </p:nvSpPr>
          <p:spPr>
            <a:xfrm>
              <a:off x="7558369" y="0"/>
              <a:ext cx="453586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</p:grp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4D6B08DF-E31D-400F-9D49-014B2090B3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0FE45-509C-4BDF-9EDE-64426F8DF3D2}" type="slidenum">
              <a:rPr lang="nl-NL" smtClean="0"/>
              <a:t>‹#›</a:t>
            </a:fld>
            <a:endParaRPr lang="nl-NL"/>
          </a:p>
        </p:txBody>
      </p:sp>
      <p:sp>
        <p:nvSpPr>
          <p:cNvPr id="132" name="Tijdelijke aanduiding voor tekst 221">
            <a:extLst>
              <a:ext uri="{FF2B5EF4-FFF2-40B4-BE49-F238E27FC236}">
                <a16:creationId xmlns:a16="http://schemas.microsoft.com/office/drawing/2014/main" id="{57215B9F-1101-407A-B2AD-C7A8732C726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952932" y="5131558"/>
            <a:ext cx="3252716" cy="1794682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/>
              <a:t> </a:t>
            </a:r>
          </a:p>
        </p:txBody>
      </p:sp>
      <p:sp>
        <p:nvSpPr>
          <p:cNvPr id="137" name="Titel 82">
            <a:extLst>
              <a:ext uri="{FF2B5EF4-FFF2-40B4-BE49-F238E27FC236}">
                <a16:creationId xmlns:a16="http://schemas.microsoft.com/office/drawing/2014/main" id="{886C485B-5D47-48BF-BEBB-21AA52D910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4661" y="1563112"/>
            <a:ext cx="6863347" cy="460883"/>
          </a:xfrm>
        </p:spPr>
        <p:txBody>
          <a:bodyPr/>
          <a:lstStyle>
            <a:lvl1pPr>
              <a:defRPr/>
            </a:lvl1pPr>
          </a:lstStyle>
          <a:p>
            <a:r>
              <a:rPr lang="nl-NL"/>
              <a:t>header</a:t>
            </a:r>
          </a:p>
        </p:txBody>
      </p:sp>
    </p:spTree>
    <p:extLst>
      <p:ext uri="{BB962C8B-B14F-4D97-AF65-F5344CB8AC3E}">
        <p14:creationId xmlns:p14="http://schemas.microsoft.com/office/powerpoint/2010/main" val="3930494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EXT (100%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12A07FF-4D5A-4C27-9CEB-1E7D5747DF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/>
              <a:t> 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D9943E26-3B20-4BB1-9622-0E64C44729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horz"/>
          <a:lstStyle/>
          <a:p>
            <a:pPr lvl="0"/>
            <a:r>
              <a:rPr lang="en-US" noProof="0" err="1"/>
              <a:t>Tekststijl</a:t>
            </a:r>
            <a:r>
              <a:rPr lang="en-US" noProof="0"/>
              <a:t> van het model </a:t>
            </a:r>
            <a:r>
              <a:rPr lang="en-US" noProof="0" err="1"/>
              <a:t>bewerken</a:t>
            </a:r>
            <a:endParaRPr lang="en-US" noProof="0"/>
          </a:p>
          <a:p>
            <a:pPr lvl="1"/>
            <a:r>
              <a:rPr lang="en-US" noProof="0" err="1"/>
              <a:t>Tweede</a:t>
            </a:r>
            <a:r>
              <a:rPr lang="en-US" noProof="0"/>
              <a:t> </a:t>
            </a:r>
            <a:r>
              <a:rPr lang="en-US" noProof="0" err="1"/>
              <a:t>niveau</a:t>
            </a:r>
            <a:endParaRPr lang="en-US" noProof="0"/>
          </a:p>
          <a:p>
            <a:pPr lvl="2"/>
            <a:r>
              <a:rPr lang="en-US" noProof="0" err="1"/>
              <a:t>Derde</a:t>
            </a:r>
            <a:r>
              <a:rPr lang="en-US" noProof="0"/>
              <a:t> </a:t>
            </a:r>
            <a:r>
              <a:rPr lang="en-US" noProof="0" err="1"/>
              <a:t>niveau</a:t>
            </a:r>
            <a:endParaRPr lang="en-US" noProof="0"/>
          </a:p>
          <a:p>
            <a:pPr lvl="3"/>
            <a:r>
              <a:rPr lang="en-US" noProof="0" err="1"/>
              <a:t>Vierde</a:t>
            </a:r>
            <a:r>
              <a:rPr lang="en-US" noProof="0"/>
              <a:t> </a:t>
            </a:r>
            <a:r>
              <a:rPr lang="en-US" noProof="0" err="1"/>
              <a:t>niveau</a:t>
            </a:r>
            <a:endParaRPr lang="en-US" noProof="0"/>
          </a:p>
          <a:p>
            <a:pPr lvl="4"/>
            <a:r>
              <a:rPr lang="en-US" noProof="0" err="1"/>
              <a:t>Vijfde</a:t>
            </a:r>
            <a:r>
              <a:rPr lang="en-US" noProof="0"/>
              <a:t> </a:t>
            </a:r>
            <a:r>
              <a:rPr lang="en-US" noProof="0" err="1"/>
              <a:t>niveau</a:t>
            </a:r>
            <a:endParaRPr lang="en-US" noProof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BB3548CD-19AE-409F-8863-C3796E77F5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2D43B3-887D-4521-8A4D-0837D15BD16E}" type="datetime5">
              <a:rPr lang="en-US" smtClean="0"/>
              <a:t>21-Jun-21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317508A6-8CB4-4FFE-8BB1-7116726571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&lt;Place footer here&gt;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8DAF514B-E3B7-4CB9-9481-4BA36FB2C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7F5F7-6A9B-4DE6-B3AA-6E3E81FF5763}" type="slidenum">
              <a:rPr lang="nl-NL" smtClean="0"/>
              <a:t>‹#›</a:t>
            </a:fld>
            <a:endParaRPr lang="nl-NL"/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76DA4195-3352-419B-B6A9-7540EF8311E1}"/>
              </a:ext>
            </a:extLst>
          </p:cNvPr>
          <p:cNvSpPr txBox="1"/>
          <p:nvPr userDrawn="1"/>
        </p:nvSpPr>
        <p:spPr>
          <a:xfrm>
            <a:off x="5306906" y="-885712"/>
            <a:ext cx="1578226" cy="548182"/>
          </a:xfrm>
          <a:prstGeom prst="rect">
            <a:avLst/>
          </a:prstGeom>
          <a:solidFill>
            <a:schemeClr val="bg1"/>
          </a:solidFill>
        </p:spPr>
        <p:txBody>
          <a:bodyPr wrap="none" lIns="360000" tIns="180000" rIns="360000" bIns="180000" rtlCol="0">
            <a:spAutoFit/>
          </a:bodyPr>
          <a:lstStyle/>
          <a:p>
            <a:pPr algn="ctr"/>
            <a:r>
              <a:rPr lang="nl-NL" sz="1200" b="0" spc="50" baseline="0">
                <a:solidFill>
                  <a:srgbClr val="212121"/>
                </a:solidFill>
                <a:latin typeface="+mn-lt"/>
                <a:cs typeface="Calibri" panose="020F0502020204030204" pitchFamily="34" charset="0"/>
              </a:rPr>
              <a:t>TEXT (100%)</a:t>
            </a:r>
          </a:p>
        </p:txBody>
      </p:sp>
    </p:spTree>
    <p:extLst>
      <p:ext uri="{BB962C8B-B14F-4D97-AF65-F5344CB8AC3E}">
        <p14:creationId xmlns:p14="http://schemas.microsoft.com/office/powerpoint/2010/main" val="243335113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PICTURE (100%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Rechthoek 94">
            <a:extLst>
              <a:ext uri="{FF2B5EF4-FFF2-40B4-BE49-F238E27FC236}">
                <a16:creationId xmlns:a16="http://schemas.microsoft.com/office/drawing/2014/main" id="{64AA0694-4895-4D8D-AD0A-EE2AC09E00EB}"/>
              </a:ext>
            </a:extLst>
          </p:cNvPr>
          <p:cNvSpPr/>
          <p:nvPr userDrawn="1"/>
        </p:nvSpPr>
        <p:spPr>
          <a:xfrm>
            <a:off x="8652681" y="4497020"/>
            <a:ext cx="3552967" cy="23609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Tijdelijke aanduiding voor afbeelding 12">
            <a:extLst>
              <a:ext uri="{FF2B5EF4-FFF2-40B4-BE49-F238E27FC236}">
                <a16:creationId xmlns:a16="http://schemas.microsoft.com/office/drawing/2014/main" id="{85DE66C5-9696-40F6-A729-1AE660D015A3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1" cy="6858000"/>
          </a:xfrm>
          <a:solidFill>
            <a:schemeClr val="accent4">
              <a:lumMod val="10000"/>
              <a:lumOff val="90000"/>
            </a:schemeClr>
          </a:solidFill>
        </p:spPr>
        <p:txBody>
          <a:bodyPr tIns="2880000" anchor="t" anchorCtr="0"/>
          <a:lstStyle>
            <a:lvl1pPr marL="0" indent="0" algn="ctr">
              <a:buNone/>
              <a:defRPr sz="1050" b="1" baseline="0">
                <a:solidFill>
                  <a:schemeClr val="accent5"/>
                </a:solidFill>
              </a:defRPr>
            </a:lvl1pPr>
          </a:lstStyle>
          <a:p>
            <a:r>
              <a:rPr lang="en-US" noProof="0"/>
              <a:t>Click on the pictogram Below</a:t>
            </a:r>
            <a:br>
              <a:rPr lang="en-US" noProof="0"/>
            </a:br>
            <a:r>
              <a:rPr lang="en-US" noProof="0"/>
              <a:t>to insert an image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0DA75972-73CC-4A0A-9567-F2B4412F02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13BF1-94DB-104F-946B-DE19549B857D}" type="datetime5">
              <a:rPr lang="nl-NL" smtClean="0"/>
              <a:t>21-jun-21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D07A43D8-7ED9-442E-BF69-FF8902703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4D6B08DF-E31D-400F-9D49-014B2090B3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0FE45-509C-4BDF-9EDE-64426F8DF3D2}" type="slidenum">
              <a:rPr lang="nl-NL" smtClean="0"/>
              <a:t>‹#›</a:t>
            </a:fld>
            <a:endParaRPr lang="nl-NL"/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A6DE5EA5-27BD-42F3-BD1D-C1E35D802DEE}"/>
              </a:ext>
            </a:extLst>
          </p:cNvPr>
          <p:cNvSpPr txBox="1"/>
          <p:nvPr userDrawn="1"/>
        </p:nvSpPr>
        <p:spPr>
          <a:xfrm>
            <a:off x="5183087" y="-885712"/>
            <a:ext cx="1825858" cy="548182"/>
          </a:xfrm>
          <a:prstGeom prst="rect">
            <a:avLst/>
          </a:prstGeom>
          <a:solidFill>
            <a:schemeClr val="bg1"/>
          </a:solidFill>
        </p:spPr>
        <p:txBody>
          <a:bodyPr wrap="none" lIns="360000" tIns="180000" rIns="360000" bIns="180000" rtlCol="0">
            <a:spAutoFit/>
          </a:bodyPr>
          <a:lstStyle/>
          <a:p>
            <a:pPr algn="ctr"/>
            <a:r>
              <a:rPr lang="nl-NL" sz="1200" b="0" spc="50" baseline="0">
                <a:solidFill>
                  <a:srgbClr val="212121"/>
                </a:solidFill>
                <a:latin typeface="+mn-lt"/>
                <a:cs typeface="Calibri" panose="020F0502020204030204" pitchFamily="34" charset="0"/>
              </a:rPr>
              <a:t>PICTURE (100%)</a:t>
            </a:r>
          </a:p>
        </p:txBody>
      </p:sp>
      <p:sp>
        <p:nvSpPr>
          <p:cNvPr id="51" name="Tijdelijke aanduiding voor verticale tekst 2">
            <a:extLst>
              <a:ext uri="{FF2B5EF4-FFF2-40B4-BE49-F238E27FC236}">
                <a16:creationId xmlns:a16="http://schemas.microsoft.com/office/drawing/2014/main" id="{8AFF963A-C749-4202-B61C-17A47BAD4B38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713323" y="714504"/>
            <a:ext cx="10780296" cy="593898"/>
          </a:xfrm>
        </p:spPr>
        <p:txBody>
          <a:bodyPr vert="horz"/>
          <a:lstStyle>
            <a:lvl1pPr>
              <a:defRPr>
                <a:solidFill>
                  <a:srgbClr val="E50B14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noProof="0"/>
              <a:t>HEADER</a:t>
            </a:r>
          </a:p>
        </p:txBody>
      </p:sp>
      <p:sp>
        <p:nvSpPr>
          <p:cNvPr id="96" name="Tijdelijke aanduiding voor tekst 221">
            <a:extLst>
              <a:ext uri="{FF2B5EF4-FFF2-40B4-BE49-F238E27FC236}">
                <a16:creationId xmlns:a16="http://schemas.microsoft.com/office/drawing/2014/main" id="{36EB7AE2-94DA-43B8-B30A-2B2516813DB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952932" y="5131558"/>
            <a:ext cx="3252716" cy="1794682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46570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image">
            <a:extLst>
              <a:ext uri="{FF2B5EF4-FFF2-40B4-BE49-F238E27FC236}">
                <a16:creationId xmlns:a16="http://schemas.microsoft.com/office/drawing/2014/main" id="{C28FF7AB-D528-46F9-8906-F344296BE7B1}"/>
              </a:ext>
            </a:extLst>
          </p:cNvPr>
          <p:cNvSpPr>
            <a:spLocks noGrp="1"/>
          </p:cNvSpPr>
          <p:nvPr userDrawn="1">
            <p:ph type="pic" sz="quarter" idx="15" hasCustomPrompt="1"/>
          </p:nvPr>
        </p:nvSpPr>
        <p:spPr>
          <a:xfrm>
            <a:off x="1" y="0"/>
            <a:ext cx="12192000" cy="6864350"/>
          </a:xfrm>
          <a:gradFill flip="none" rotWithShape="1">
            <a:gsLst>
              <a:gs pos="100000">
                <a:srgbClr val="D66008"/>
              </a:gs>
              <a:gs pos="69000">
                <a:srgbClr val="D66008">
                  <a:alpha val="60000"/>
                </a:srgbClr>
              </a:gs>
              <a:gs pos="0">
                <a:schemeClr val="accent5">
                  <a:alpha val="80000"/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txBody>
          <a:bodyPr vert="horz" lIns="0" tIns="324000" rIns="0" bIns="0" rtlCol="0" anchor="t" anchorCtr="0">
            <a:noAutofit/>
          </a:bodyPr>
          <a:lstStyle>
            <a:lvl1pPr>
              <a:defRPr lang="en-GB" sz="1000" noProof="0" dirty="0">
                <a:solidFill>
                  <a:schemeClr val="bg1"/>
                </a:solidFill>
              </a:defRPr>
            </a:lvl1pPr>
          </a:lstStyle>
          <a:p>
            <a:pPr lvl="0" algn="ctr">
              <a:spcBef>
                <a:spcPts val="0"/>
              </a:spcBef>
              <a:spcAft>
                <a:spcPts val="0"/>
              </a:spcAft>
              <a:buFont typeface="Calibri Light" panose="020F0302020204030204" pitchFamily="34" charset="0"/>
            </a:pPr>
            <a:r>
              <a:rPr lang="en-GB" noProof="0" dirty="0"/>
              <a:t>Select this frame, go to tab ‘Insert’, </a:t>
            </a:r>
            <a:br>
              <a:rPr lang="en-GB" noProof="0" dirty="0"/>
            </a:br>
            <a:r>
              <a:rPr lang="en-GB" noProof="0" dirty="0"/>
              <a:t>click on ‘Image’, select the preferred image </a:t>
            </a:r>
            <a:br>
              <a:rPr lang="en-GB" noProof="0" dirty="0"/>
            </a:br>
            <a:r>
              <a:rPr lang="en-GB" noProof="0" dirty="0"/>
              <a:t>and click on ‘Insert’. </a:t>
            </a:r>
          </a:p>
        </p:txBody>
      </p:sp>
      <p:sp>
        <p:nvSpPr>
          <p:cNvPr id="23" name="Tijdelijke aanduiding voor tekst 22">
            <a:extLst>
              <a:ext uri="{FF2B5EF4-FFF2-40B4-BE49-F238E27FC236}">
                <a16:creationId xmlns:a16="http://schemas.microsoft.com/office/drawing/2014/main" id="{109E4A0D-992A-4311-A559-92264AC15D86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1573306" y="3003228"/>
            <a:ext cx="9049870" cy="853549"/>
          </a:xfrm>
          <a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/>
            <a:stretch>
              <a:fillRect l="-1" t="-430" r="-1" b="161"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nl-NL" dirty="0"/>
              <a:t> </a:t>
            </a:r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B5A06A2D-2060-43EB-9DC4-7907F5F60A65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1573213" y="4172577"/>
            <a:ext cx="9050337" cy="258763"/>
          </a:xfrm>
        </p:spPr>
        <p:txBody>
          <a:bodyPr/>
          <a:lstStyle>
            <a:lvl1pPr marL="0" indent="0" algn="ctr">
              <a:buNone/>
              <a:defRPr cap="all" baseline="0">
                <a:solidFill>
                  <a:schemeClr val="bg1"/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nl-NL" dirty="0"/>
              <a:t>SUBTITLE | NAME SPEAKER | DATE</a:t>
            </a:r>
          </a:p>
        </p:txBody>
      </p:sp>
      <p:sp>
        <p:nvSpPr>
          <p:cNvPr id="31" name="Titel 30">
            <a:extLst>
              <a:ext uri="{FF2B5EF4-FFF2-40B4-BE49-F238E27FC236}">
                <a16:creationId xmlns:a16="http://schemas.microsoft.com/office/drawing/2014/main" id="{17CE78FC-88AF-4CB2-BC0F-A40B309D4EAB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1573306" y="4596593"/>
            <a:ext cx="9049870" cy="642364"/>
          </a:xfrm>
        </p:spPr>
        <p:txBody>
          <a:bodyPr/>
          <a:lstStyle>
            <a:lvl1pPr algn="ctr"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Title of the presentation</a:t>
            </a:r>
            <a:br>
              <a:rPr lang="nl-NL" dirty="0"/>
            </a:br>
            <a:r>
              <a:rPr lang="nl-NL" dirty="0"/>
              <a:t>MAX. 2 LINES</a:t>
            </a:r>
          </a:p>
        </p:txBody>
      </p:sp>
      <p:grpSp>
        <p:nvGrpSpPr>
          <p:cNvPr id="6" name="Groep 2">
            <a:extLst>
              <a:ext uri="{FF2B5EF4-FFF2-40B4-BE49-F238E27FC236}">
                <a16:creationId xmlns:a16="http://schemas.microsoft.com/office/drawing/2014/main" id="{AA830171-37E6-4494-BB37-AEF84206763E}"/>
              </a:ext>
            </a:extLst>
          </p:cNvPr>
          <p:cNvGrpSpPr/>
          <p:nvPr userDrawn="1"/>
        </p:nvGrpSpPr>
        <p:grpSpPr>
          <a:xfrm>
            <a:off x="12377595" y="0"/>
            <a:ext cx="3693386" cy="7709496"/>
            <a:chOff x="12377595" y="0"/>
            <a:chExt cx="3693386" cy="7709496"/>
          </a:xfrm>
        </p:grpSpPr>
        <p:sp>
          <p:nvSpPr>
            <p:cNvPr id="7" name="Rechthoek 10">
              <a:extLst>
                <a:ext uri="{FF2B5EF4-FFF2-40B4-BE49-F238E27FC236}">
                  <a16:creationId xmlns:a16="http://schemas.microsoft.com/office/drawing/2014/main" id="{EF12489B-A253-4CDA-AF2F-5AA5BAA916DD}"/>
                </a:ext>
              </a:extLst>
            </p:cNvPr>
            <p:cNvSpPr/>
            <p:nvPr userDrawn="1"/>
          </p:nvSpPr>
          <p:spPr>
            <a:xfrm>
              <a:off x="12377867" y="0"/>
              <a:ext cx="3593091" cy="6864350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an image</a:t>
              </a:r>
            </a:p>
          </p:txBody>
        </p:sp>
        <p:sp>
          <p:nvSpPr>
            <p:cNvPr id="8" name="Rechthoek 11">
              <a:extLst>
                <a:ext uri="{FF2B5EF4-FFF2-40B4-BE49-F238E27FC236}">
                  <a16:creationId xmlns:a16="http://schemas.microsoft.com/office/drawing/2014/main" id="{F7EF3E18-075D-4C06-8AAA-82506CE78E0E}"/>
                </a:ext>
              </a:extLst>
            </p:cNvPr>
            <p:cNvSpPr/>
            <p:nvPr userDrawn="1"/>
          </p:nvSpPr>
          <p:spPr>
            <a:xfrm>
              <a:off x="12377595" y="6881496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en-GB" sz="1200" b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en-GB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en-GB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sp>
          <p:nvSpPr>
            <p:cNvPr id="9" name="Ovaal 12">
              <a:extLst>
                <a:ext uri="{FF2B5EF4-FFF2-40B4-BE49-F238E27FC236}">
                  <a16:creationId xmlns:a16="http://schemas.microsoft.com/office/drawing/2014/main" id="{0CA4C07A-64AB-40E5-8E2A-7211669286D0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0" name="Rechthoek 13">
              <a:extLst>
                <a:ext uri="{FF2B5EF4-FFF2-40B4-BE49-F238E27FC236}">
                  <a16:creationId xmlns:a16="http://schemas.microsoft.com/office/drawing/2014/main" id="{4322068F-7C39-48C7-B686-BB511BC156B4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image</a:t>
              </a:r>
              <a:b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1" name="Groep 14">
              <a:extLst>
                <a:ext uri="{FF2B5EF4-FFF2-40B4-BE49-F238E27FC236}">
                  <a16:creationId xmlns:a16="http://schemas.microsoft.com/office/drawing/2014/main" id="{9FAD2981-283E-4267-B931-73BD93E31A70}"/>
                </a:ext>
              </a:extLst>
            </p:cNvPr>
            <p:cNvGrpSpPr/>
            <p:nvPr userDrawn="1"/>
          </p:nvGrpSpPr>
          <p:grpSpPr>
            <a:xfrm>
              <a:off x="12847853" y="1231351"/>
              <a:ext cx="294789" cy="318834"/>
              <a:chOff x="14466489" y="1001522"/>
              <a:chExt cx="290627" cy="314333"/>
            </a:xfrm>
          </p:grpSpPr>
          <p:sp>
            <p:nvSpPr>
              <p:cNvPr id="73" name="Rechthoek 76">
                <a:extLst>
                  <a:ext uri="{FF2B5EF4-FFF2-40B4-BE49-F238E27FC236}">
                    <a16:creationId xmlns:a16="http://schemas.microsoft.com/office/drawing/2014/main" id="{304F5428-EAD2-49B4-AA91-06261A76912E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74" name="Ovaal 77">
                <a:extLst>
                  <a:ext uri="{FF2B5EF4-FFF2-40B4-BE49-F238E27FC236}">
                    <a16:creationId xmlns:a16="http://schemas.microsoft.com/office/drawing/2014/main" id="{B4EC51F6-673E-47FB-9595-B17B3EFD52F4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75" name="Vrije vorm: vorm 78">
                <a:extLst>
                  <a:ext uri="{FF2B5EF4-FFF2-40B4-BE49-F238E27FC236}">
                    <a16:creationId xmlns:a16="http://schemas.microsoft.com/office/drawing/2014/main" id="{FD85C1EC-0894-40FE-8A1F-CA20C7C63C63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76" name="Rechthoek: afgeronde hoeken 79">
                <a:extLst>
                  <a:ext uri="{FF2B5EF4-FFF2-40B4-BE49-F238E27FC236}">
                    <a16:creationId xmlns:a16="http://schemas.microsoft.com/office/drawing/2014/main" id="{7AC72AF7-E19F-4331-83FB-E6C86BC57F8A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77" name="Rechte verbindingslijn 80">
                <a:extLst>
                  <a:ext uri="{FF2B5EF4-FFF2-40B4-BE49-F238E27FC236}">
                    <a16:creationId xmlns:a16="http://schemas.microsoft.com/office/drawing/2014/main" id="{8B8F1091-68E6-4BE7-A41B-3634D4189736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8" name="Rechte verbindingslijn 81">
                <a:extLst>
                  <a:ext uri="{FF2B5EF4-FFF2-40B4-BE49-F238E27FC236}">
                    <a16:creationId xmlns:a16="http://schemas.microsoft.com/office/drawing/2014/main" id="{87747398-1E75-4FBD-86C2-0B8D0FC903E0}"/>
                  </a:ext>
                </a:extLst>
              </p:cNvPr>
              <p:cNvCxnSpPr>
                <a:cxnSpLocks/>
                <a:stCxn id="76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2" name="Ovaal 15">
              <a:extLst>
                <a:ext uri="{FF2B5EF4-FFF2-40B4-BE49-F238E27FC236}">
                  <a16:creationId xmlns:a16="http://schemas.microsoft.com/office/drawing/2014/main" id="{6D03CFF8-3606-4D9B-A7D8-A1D8B4260672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3" name="Rechthoek 16">
              <a:extLst>
                <a:ext uri="{FF2B5EF4-FFF2-40B4-BE49-F238E27FC236}">
                  <a16:creationId xmlns:a16="http://schemas.microsoft.com/office/drawing/2014/main" id="{D44DB408-0EAC-4B22-8BFD-F5D5C9D62F11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4" name="Groep 17">
              <a:extLst>
                <a:ext uri="{FF2B5EF4-FFF2-40B4-BE49-F238E27FC236}">
                  <a16:creationId xmlns:a16="http://schemas.microsoft.com/office/drawing/2014/main" id="{E10EFD55-2BA0-427E-8FDD-82FB0FCDF611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70" name="Rechthoek 73">
                <a:extLst>
                  <a:ext uri="{FF2B5EF4-FFF2-40B4-BE49-F238E27FC236}">
                    <a16:creationId xmlns:a16="http://schemas.microsoft.com/office/drawing/2014/main" id="{2C70A51F-DCB1-41AD-AEDF-D85EDB4A3436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71" name="Rechte verbindingslijn 74">
                <a:extLst>
                  <a:ext uri="{FF2B5EF4-FFF2-40B4-BE49-F238E27FC236}">
                    <a16:creationId xmlns:a16="http://schemas.microsoft.com/office/drawing/2014/main" id="{F7DF4AA5-1730-4045-8713-865EF5DEE111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2" name="Gelijkbenige driehoek 75">
                <a:extLst>
                  <a:ext uri="{FF2B5EF4-FFF2-40B4-BE49-F238E27FC236}">
                    <a16:creationId xmlns:a16="http://schemas.microsoft.com/office/drawing/2014/main" id="{3BD5EB4D-18F3-4C0C-BB16-E8E29C3B95E6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9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5" name="Ovaal 18">
              <a:extLst>
                <a:ext uri="{FF2B5EF4-FFF2-40B4-BE49-F238E27FC236}">
                  <a16:creationId xmlns:a16="http://schemas.microsoft.com/office/drawing/2014/main" id="{6D3B6113-C24E-46F2-964F-F60D4BC5160A}"/>
                </a:ext>
              </a:extLst>
            </p:cNvPr>
            <p:cNvSpPr/>
            <p:nvPr userDrawn="1"/>
          </p:nvSpPr>
          <p:spPr>
            <a:xfrm>
              <a:off x="12560445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6" name="Rechthoek 19">
              <a:extLst>
                <a:ext uri="{FF2B5EF4-FFF2-40B4-BE49-F238E27FC236}">
                  <a16:creationId xmlns:a16="http://schemas.microsoft.com/office/drawing/2014/main" id="{BE4568DC-4A10-45E8-A8AF-0A0A459C55C3}"/>
                </a:ext>
              </a:extLst>
            </p:cNvPr>
            <p:cNvSpPr/>
            <p:nvPr userDrawn="1"/>
          </p:nvSpPr>
          <p:spPr>
            <a:xfrm>
              <a:off x="12844617" y="2553360"/>
              <a:ext cx="2944682" cy="32768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with the right mouse button on the image and choose </a:t>
              </a: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‘Send to back’</a:t>
              </a: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17" name="Ovaal 20">
              <a:extLst>
                <a:ext uri="{FF2B5EF4-FFF2-40B4-BE49-F238E27FC236}">
                  <a16:creationId xmlns:a16="http://schemas.microsoft.com/office/drawing/2014/main" id="{23BD1B8D-B2FA-47FD-BFA5-7FAC71E56855}"/>
                </a:ext>
              </a:extLst>
            </p:cNvPr>
            <p:cNvSpPr/>
            <p:nvPr userDrawn="1"/>
          </p:nvSpPr>
          <p:spPr>
            <a:xfrm>
              <a:off x="12560445" y="355171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18" name="Rechthoek 21">
              <a:extLst>
                <a:ext uri="{FF2B5EF4-FFF2-40B4-BE49-F238E27FC236}">
                  <a16:creationId xmlns:a16="http://schemas.microsoft.com/office/drawing/2014/main" id="{7C748CF1-2568-4E13-940C-3083F6143000}"/>
                </a:ext>
              </a:extLst>
            </p:cNvPr>
            <p:cNvSpPr/>
            <p:nvPr userDrawn="1"/>
          </p:nvSpPr>
          <p:spPr>
            <a:xfrm>
              <a:off x="12844617" y="3551715"/>
              <a:ext cx="2944682" cy="78681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image, go to the tab </a:t>
              </a: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</a:t>
              </a: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Scale the image itself with</a:t>
              </a:r>
              <a:b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image frame with the brackets.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19" name="Groep 24">
              <a:extLst>
                <a:ext uri="{FF2B5EF4-FFF2-40B4-BE49-F238E27FC236}">
                  <a16:creationId xmlns:a16="http://schemas.microsoft.com/office/drawing/2014/main" id="{DB090252-8178-44E4-805B-CC6FE2BBF231}"/>
                </a:ext>
              </a:extLst>
            </p:cNvPr>
            <p:cNvGrpSpPr/>
            <p:nvPr userDrawn="1"/>
          </p:nvGrpSpPr>
          <p:grpSpPr>
            <a:xfrm>
              <a:off x="12716746" y="4453467"/>
              <a:ext cx="622283" cy="612919"/>
              <a:chOff x="12617641" y="3403239"/>
              <a:chExt cx="752963" cy="741634"/>
            </a:xfrm>
          </p:grpSpPr>
          <p:grpSp>
            <p:nvGrpSpPr>
              <p:cNvPr id="54" name="Groep 57">
                <a:extLst>
                  <a:ext uri="{FF2B5EF4-FFF2-40B4-BE49-F238E27FC236}">
                    <a16:creationId xmlns:a16="http://schemas.microsoft.com/office/drawing/2014/main" id="{A03101D5-8DCC-4AC0-BDF0-B466645CF37D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7" name="Groep 60">
                  <a:extLst>
                    <a:ext uri="{FF2B5EF4-FFF2-40B4-BE49-F238E27FC236}">
                      <a16:creationId xmlns:a16="http://schemas.microsoft.com/office/drawing/2014/main" id="{D7BD87A4-CF59-4F6A-A5F1-D2A4386690EA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4" name="Groep 67">
                    <a:extLst>
                      <a:ext uri="{FF2B5EF4-FFF2-40B4-BE49-F238E27FC236}">
                        <a16:creationId xmlns:a16="http://schemas.microsoft.com/office/drawing/2014/main" id="{0BDDC057-851B-4C5A-8905-E20E9F9882D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7" name="Rechthoek 70">
                      <a:extLst>
                        <a:ext uri="{FF2B5EF4-FFF2-40B4-BE49-F238E27FC236}">
                          <a16:creationId xmlns:a16="http://schemas.microsoft.com/office/drawing/2014/main" id="{EF561ACF-BD08-4E88-AED5-953B9587670B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68" name="Rechthoek 71">
                      <a:extLst>
                        <a:ext uri="{FF2B5EF4-FFF2-40B4-BE49-F238E27FC236}">
                          <a16:creationId xmlns:a16="http://schemas.microsoft.com/office/drawing/2014/main" id="{1658B29A-1F96-4BAD-88FD-450457C9C3D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69" name="Ovaal 72">
                      <a:extLst>
                        <a:ext uri="{FF2B5EF4-FFF2-40B4-BE49-F238E27FC236}">
                          <a16:creationId xmlns:a16="http://schemas.microsoft.com/office/drawing/2014/main" id="{F3F37634-A82C-413A-845C-B50050800365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65" name="Afbeelding 68">
                    <a:extLst>
                      <a:ext uri="{FF2B5EF4-FFF2-40B4-BE49-F238E27FC236}">
                        <a16:creationId xmlns:a16="http://schemas.microsoft.com/office/drawing/2014/main" id="{260BCFC6-400C-4C5A-BB61-9EA24A8E0B53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6" name="Afbeelding 69">
                    <a:extLst>
                      <a:ext uri="{FF2B5EF4-FFF2-40B4-BE49-F238E27FC236}">
                        <a16:creationId xmlns:a16="http://schemas.microsoft.com/office/drawing/2014/main" id="{E00A1931-F410-4EF1-9999-2E0E5A3CE3C7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8" name="Groep 61">
                  <a:extLst>
                    <a:ext uri="{FF2B5EF4-FFF2-40B4-BE49-F238E27FC236}">
                      <a16:creationId xmlns:a16="http://schemas.microsoft.com/office/drawing/2014/main" id="{5CB0A75A-A5BD-40E7-A601-70E4DB00E8BF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2" name="Rechthoek 65">
                    <a:extLst>
                      <a:ext uri="{FF2B5EF4-FFF2-40B4-BE49-F238E27FC236}">
                        <a16:creationId xmlns:a16="http://schemas.microsoft.com/office/drawing/2014/main" id="{C0D8C576-A27A-4BFF-A293-2D8C2269D07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63" name="Rechthoek 66">
                    <a:extLst>
                      <a:ext uri="{FF2B5EF4-FFF2-40B4-BE49-F238E27FC236}">
                        <a16:creationId xmlns:a16="http://schemas.microsoft.com/office/drawing/2014/main" id="{11F1359E-472D-4F1A-A795-A21048E02D78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59" name="Groep 62">
                  <a:extLst>
                    <a:ext uri="{FF2B5EF4-FFF2-40B4-BE49-F238E27FC236}">
                      <a16:creationId xmlns:a16="http://schemas.microsoft.com/office/drawing/2014/main" id="{55743E64-808D-40AF-B0C7-26AC4E04254B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0" name="Rechthoek 63">
                    <a:extLst>
                      <a:ext uri="{FF2B5EF4-FFF2-40B4-BE49-F238E27FC236}">
                        <a16:creationId xmlns:a16="http://schemas.microsoft.com/office/drawing/2014/main" id="{6F9C4125-186F-49B5-BDBB-FA900454F0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61" name="Rechthoek 64">
                    <a:extLst>
                      <a:ext uri="{FF2B5EF4-FFF2-40B4-BE49-F238E27FC236}">
                        <a16:creationId xmlns:a16="http://schemas.microsoft.com/office/drawing/2014/main" id="{57D161A9-B4BC-4AB5-81EC-68128F736CF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55" name="Rechthoek 58">
                <a:extLst>
                  <a:ext uri="{FF2B5EF4-FFF2-40B4-BE49-F238E27FC236}">
                    <a16:creationId xmlns:a16="http://schemas.microsoft.com/office/drawing/2014/main" id="{7F81D149-6B8D-4407-82F1-D088B1EBFCB0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56" name="Gelijkbenige driehoek 59">
                <a:extLst>
                  <a:ext uri="{FF2B5EF4-FFF2-40B4-BE49-F238E27FC236}">
                    <a16:creationId xmlns:a16="http://schemas.microsoft.com/office/drawing/2014/main" id="{4AAD505B-1E8C-4FBF-B105-C35B575DF06E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0" name="Groep 25">
              <a:extLst>
                <a:ext uri="{FF2B5EF4-FFF2-40B4-BE49-F238E27FC236}">
                  <a16:creationId xmlns:a16="http://schemas.microsoft.com/office/drawing/2014/main" id="{EDBEF142-169D-4C16-8DA1-4F28BDF81DC9}"/>
                </a:ext>
              </a:extLst>
            </p:cNvPr>
            <p:cNvGrpSpPr/>
            <p:nvPr userDrawn="1"/>
          </p:nvGrpSpPr>
          <p:grpSpPr>
            <a:xfrm>
              <a:off x="12849211" y="2981448"/>
              <a:ext cx="1274309" cy="461233"/>
              <a:chOff x="-3314821" y="2981448"/>
              <a:chExt cx="1558053" cy="563933"/>
            </a:xfrm>
          </p:grpSpPr>
          <p:sp>
            <p:nvSpPr>
              <p:cNvPr id="40" name="Rechthoek 43">
                <a:extLst>
                  <a:ext uri="{FF2B5EF4-FFF2-40B4-BE49-F238E27FC236}">
                    <a16:creationId xmlns:a16="http://schemas.microsoft.com/office/drawing/2014/main" id="{31573FD4-9EB6-4642-8178-48C523E7B74A}"/>
                  </a:ext>
                </a:extLst>
              </p:cNvPr>
              <p:cNvSpPr/>
              <p:nvPr userDrawn="1"/>
            </p:nvSpPr>
            <p:spPr>
              <a:xfrm>
                <a:off x="-3314821" y="2981448"/>
                <a:ext cx="1558053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41" name="Rechthoek 44">
                <a:extLst>
                  <a:ext uri="{FF2B5EF4-FFF2-40B4-BE49-F238E27FC236}">
                    <a16:creationId xmlns:a16="http://schemas.microsoft.com/office/drawing/2014/main" id="{BCDED293-311A-4C84-8866-B288CEB68EDC}"/>
                  </a:ext>
                </a:extLst>
              </p:cNvPr>
              <p:cNvSpPr/>
              <p:nvPr userDrawn="1"/>
            </p:nvSpPr>
            <p:spPr>
              <a:xfrm>
                <a:off x="-3304719" y="3235173"/>
                <a:ext cx="15403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42" name="Tekstvak 45">
                <a:extLst>
                  <a:ext uri="{FF2B5EF4-FFF2-40B4-BE49-F238E27FC236}">
                    <a16:creationId xmlns:a16="http://schemas.microsoft.com/office/drawing/2014/main" id="{E81DAA23-3DD9-481F-997A-A6663BE4D4BF}"/>
                  </a:ext>
                </a:extLst>
              </p:cNvPr>
              <p:cNvSpPr txBox="1"/>
              <p:nvPr userDrawn="1"/>
            </p:nvSpPr>
            <p:spPr>
              <a:xfrm>
                <a:off x="-3069820" y="3038892"/>
                <a:ext cx="1089248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Send to front</a:t>
                </a:r>
              </a:p>
            </p:txBody>
          </p:sp>
          <p:sp>
            <p:nvSpPr>
              <p:cNvPr id="43" name="Tekstvak 46">
                <a:extLst>
                  <a:ext uri="{FF2B5EF4-FFF2-40B4-BE49-F238E27FC236}">
                    <a16:creationId xmlns:a16="http://schemas.microsoft.com/office/drawing/2014/main" id="{88E63B8C-2E94-4B14-ADC7-51B6A08CB9C1}"/>
                  </a:ext>
                </a:extLst>
              </p:cNvPr>
              <p:cNvSpPr txBox="1"/>
              <p:nvPr userDrawn="1"/>
            </p:nvSpPr>
            <p:spPr>
              <a:xfrm>
                <a:off x="-3069820" y="3295269"/>
                <a:ext cx="109851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Send to back</a:t>
                </a:r>
              </a:p>
            </p:txBody>
          </p:sp>
          <p:sp>
            <p:nvSpPr>
              <p:cNvPr id="44" name="Vrije vorm: vorm 47">
                <a:extLst>
                  <a:ext uri="{FF2B5EF4-FFF2-40B4-BE49-F238E27FC236}">
                    <a16:creationId xmlns:a16="http://schemas.microsoft.com/office/drawing/2014/main" id="{DDB6B3A1-61AA-489E-BC26-3B9E5A458639}"/>
                  </a:ext>
                </a:extLst>
              </p:cNvPr>
              <p:cNvSpPr/>
              <p:nvPr userDrawn="1"/>
            </p:nvSpPr>
            <p:spPr>
              <a:xfrm>
                <a:off x="-2051274" y="3365381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45" name="Gelijkbenige driehoek 48">
                <a:extLst>
                  <a:ext uri="{FF2B5EF4-FFF2-40B4-BE49-F238E27FC236}">
                    <a16:creationId xmlns:a16="http://schemas.microsoft.com/office/drawing/2014/main" id="{3EA6D5F9-60F1-4F12-91E1-9F1E85D8917A}"/>
                  </a:ext>
                </a:extLst>
              </p:cNvPr>
              <p:cNvSpPr/>
              <p:nvPr userDrawn="1"/>
            </p:nvSpPr>
            <p:spPr>
              <a:xfrm rot="5400000">
                <a:off x="-1900674" y="3332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46" name="Groep 49">
                <a:extLst>
                  <a:ext uri="{FF2B5EF4-FFF2-40B4-BE49-F238E27FC236}">
                    <a16:creationId xmlns:a16="http://schemas.microsoft.com/office/drawing/2014/main" id="{8F160C70-9E45-403C-8D98-13CF85DFACA5}"/>
                  </a:ext>
                </a:extLst>
              </p:cNvPr>
              <p:cNvGrpSpPr/>
              <p:nvPr userDrawn="1"/>
            </p:nvGrpSpPr>
            <p:grpSpPr>
              <a:xfrm>
                <a:off x="-3257052" y="3032066"/>
                <a:ext cx="182309" cy="163794"/>
                <a:chOff x="12832541" y="3162395"/>
                <a:chExt cx="219532" cy="197236"/>
              </a:xfrm>
            </p:grpSpPr>
            <p:sp>
              <p:nvSpPr>
                <p:cNvPr id="51" name="Rechthoek 54">
                  <a:extLst>
                    <a:ext uri="{FF2B5EF4-FFF2-40B4-BE49-F238E27FC236}">
                      <a16:creationId xmlns:a16="http://schemas.microsoft.com/office/drawing/2014/main" id="{8EE6B4B7-7B98-4EDA-AE91-1736C82D9362}"/>
                    </a:ext>
                  </a:extLst>
                </p:cNvPr>
                <p:cNvSpPr/>
                <p:nvPr userDrawn="1"/>
              </p:nvSpPr>
              <p:spPr>
                <a:xfrm>
                  <a:off x="12832541" y="3162395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84848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2" name="Rechthoek 55">
                  <a:extLst>
                    <a:ext uri="{FF2B5EF4-FFF2-40B4-BE49-F238E27FC236}">
                      <a16:creationId xmlns:a16="http://schemas.microsoft.com/office/drawing/2014/main" id="{7228380F-2989-4250-86D9-81A2AF35EC55}"/>
                    </a:ext>
                  </a:extLst>
                </p:cNvPr>
                <p:cNvSpPr/>
                <p:nvPr userDrawn="1"/>
              </p:nvSpPr>
              <p:spPr>
                <a:xfrm>
                  <a:off x="12970586" y="3278144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84848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3" name="Rechthoek 56">
                  <a:extLst>
                    <a:ext uri="{FF2B5EF4-FFF2-40B4-BE49-F238E27FC236}">
                      <a16:creationId xmlns:a16="http://schemas.microsoft.com/office/drawing/2014/main" id="{1682DD25-A460-4C6F-81C1-224297EFA90B}"/>
                    </a:ext>
                  </a:extLst>
                </p:cNvPr>
                <p:cNvSpPr/>
                <p:nvPr userDrawn="1"/>
              </p:nvSpPr>
              <p:spPr>
                <a:xfrm>
                  <a:off x="12873284" y="3191991"/>
                  <a:ext cx="138045" cy="138044"/>
                </a:xfrm>
                <a:prstGeom prst="rect">
                  <a:avLst/>
                </a:prstGeom>
                <a:solidFill>
                  <a:srgbClr val="EABE76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7" name="Groep 50">
                <a:extLst>
                  <a:ext uri="{FF2B5EF4-FFF2-40B4-BE49-F238E27FC236}">
                    <a16:creationId xmlns:a16="http://schemas.microsoft.com/office/drawing/2014/main" id="{DBB1D388-AB5F-4973-9860-CDB0EA5BE5BE}"/>
                  </a:ext>
                </a:extLst>
              </p:cNvPr>
              <p:cNvGrpSpPr/>
              <p:nvPr userDrawn="1"/>
            </p:nvGrpSpPr>
            <p:grpSpPr>
              <a:xfrm>
                <a:off x="-3257053" y="3276580"/>
                <a:ext cx="182309" cy="163794"/>
                <a:chOff x="12832541" y="3162395"/>
                <a:chExt cx="219532" cy="197236"/>
              </a:xfrm>
            </p:grpSpPr>
            <p:sp>
              <p:nvSpPr>
                <p:cNvPr id="48" name="Rechthoek 51">
                  <a:extLst>
                    <a:ext uri="{FF2B5EF4-FFF2-40B4-BE49-F238E27FC236}">
                      <a16:creationId xmlns:a16="http://schemas.microsoft.com/office/drawing/2014/main" id="{811C5F54-F27C-45E5-8863-EA23769BD010}"/>
                    </a:ext>
                  </a:extLst>
                </p:cNvPr>
                <p:cNvSpPr/>
                <p:nvPr userDrawn="1"/>
              </p:nvSpPr>
              <p:spPr>
                <a:xfrm>
                  <a:off x="12873284" y="3191991"/>
                  <a:ext cx="138045" cy="138044"/>
                </a:xfrm>
                <a:prstGeom prst="rect">
                  <a:avLst/>
                </a:prstGeom>
                <a:solidFill>
                  <a:srgbClr val="EABE76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9" name="Rechthoek 52">
                  <a:extLst>
                    <a:ext uri="{FF2B5EF4-FFF2-40B4-BE49-F238E27FC236}">
                      <a16:creationId xmlns:a16="http://schemas.microsoft.com/office/drawing/2014/main" id="{3DB91BC6-427B-4C03-B250-E877E5623F6C}"/>
                    </a:ext>
                  </a:extLst>
                </p:cNvPr>
                <p:cNvSpPr/>
                <p:nvPr userDrawn="1"/>
              </p:nvSpPr>
              <p:spPr>
                <a:xfrm>
                  <a:off x="12832541" y="3162395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84848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0" name="Rechthoek 53">
                  <a:extLst>
                    <a:ext uri="{FF2B5EF4-FFF2-40B4-BE49-F238E27FC236}">
                      <a16:creationId xmlns:a16="http://schemas.microsoft.com/office/drawing/2014/main" id="{B6012FE5-571B-4D6A-A083-F74A2867A991}"/>
                    </a:ext>
                  </a:extLst>
                </p:cNvPr>
                <p:cNvSpPr/>
                <p:nvPr userDrawn="1"/>
              </p:nvSpPr>
              <p:spPr>
                <a:xfrm>
                  <a:off x="12970586" y="3278144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84848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grpSp>
          <p:nvGrpSpPr>
            <p:cNvPr id="21" name="ICOON_info">
              <a:extLst>
                <a:ext uri="{FF2B5EF4-FFF2-40B4-BE49-F238E27FC236}">
                  <a16:creationId xmlns:a16="http://schemas.microsoft.com/office/drawing/2014/main" id="{7C4B0137-B6A5-45D5-BD90-9398AD226162}"/>
                </a:ext>
              </a:extLst>
            </p:cNvPr>
            <p:cNvGrpSpPr/>
            <p:nvPr userDrawn="1"/>
          </p:nvGrpSpPr>
          <p:grpSpPr>
            <a:xfrm>
              <a:off x="15787296" y="6765300"/>
              <a:ext cx="283685" cy="283685"/>
              <a:chOff x="-510741" y="5913713"/>
              <a:chExt cx="267555" cy="267555"/>
            </a:xfrm>
          </p:grpSpPr>
          <p:sp>
            <p:nvSpPr>
              <p:cNvPr id="38" name="Ovaal 41">
                <a:extLst>
                  <a:ext uri="{FF2B5EF4-FFF2-40B4-BE49-F238E27FC236}">
                    <a16:creationId xmlns:a16="http://schemas.microsoft.com/office/drawing/2014/main" id="{3DA4890B-1D66-47C5-AE28-8555F0E42327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9" name="Graphic 163" descr="Informatie">
                <a:extLst>
                  <a:ext uri="{FF2B5EF4-FFF2-40B4-BE49-F238E27FC236}">
                    <a16:creationId xmlns:a16="http://schemas.microsoft.com/office/drawing/2014/main" id="{37B40E70-DA66-485C-88ED-D7131945D483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GB" sz="200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2" name="Groep 27">
              <a:extLst>
                <a:ext uri="{FF2B5EF4-FFF2-40B4-BE49-F238E27FC236}">
                  <a16:creationId xmlns:a16="http://schemas.microsoft.com/office/drawing/2014/main" id="{0E6561FB-515A-4758-ACA2-3D82E9D6BD1F}"/>
                </a:ext>
              </a:extLst>
            </p:cNvPr>
            <p:cNvGrpSpPr/>
            <p:nvPr userDrawn="1"/>
          </p:nvGrpSpPr>
          <p:grpSpPr>
            <a:xfrm>
              <a:off x="12859313" y="6485203"/>
              <a:ext cx="2734765" cy="262633"/>
              <a:chOff x="5114260" y="1193211"/>
              <a:chExt cx="2516594" cy="241682"/>
            </a:xfrm>
          </p:grpSpPr>
          <p:sp>
            <p:nvSpPr>
              <p:cNvPr id="29" name="Rechthoek 31">
                <a:extLst>
                  <a:ext uri="{FF2B5EF4-FFF2-40B4-BE49-F238E27FC236}">
                    <a16:creationId xmlns:a16="http://schemas.microsoft.com/office/drawing/2014/main" id="{B868E3FA-5198-427B-96AF-07C9C3266030}"/>
                  </a:ext>
                </a:extLst>
              </p:cNvPr>
              <p:cNvSpPr/>
              <p:nvPr userDrawn="1"/>
            </p:nvSpPr>
            <p:spPr>
              <a:xfrm>
                <a:off x="5114260" y="1193211"/>
                <a:ext cx="2516594" cy="241682"/>
              </a:xfrm>
              <a:prstGeom prst="rect">
                <a:avLst/>
              </a:prstGeom>
              <a:solidFill>
                <a:srgbClr val="F0F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0" name="Tekstvak 34">
                <a:extLst>
                  <a:ext uri="{FF2B5EF4-FFF2-40B4-BE49-F238E27FC236}">
                    <a16:creationId xmlns:a16="http://schemas.microsoft.com/office/drawing/2014/main" id="{40E9396A-F1A6-4842-BBED-BE21231C7669}"/>
                  </a:ext>
                </a:extLst>
              </p:cNvPr>
              <p:cNvSpPr txBox="1"/>
              <p:nvPr userDrawn="1"/>
            </p:nvSpPr>
            <p:spPr>
              <a:xfrm>
                <a:off x="5121009" y="1214216"/>
                <a:ext cx="1156604" cy="2124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algn="l" defTabSz="1217512" rtl="0" eaLnBrk="1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u="none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Transparency</a:t>
                </a:r>
              </a:p>
            </p:txBody>
          </p:sp>
          <p:cxnSp>
            <p:nvCxnSpPr>
              <p:cNvPr id="32" name="Rechte verbindingslijn 36">
                <a:extLst>
                  <a:ext uri="{FF2B5EF4-FFF2-40B4-BE49-F238E27FC236}">
                    <a16:creationId xmlns:a16="http://schemas.microsoft.com/office/drawing/2014/main" id="{B4013DAC-3C1E-41D0-BE52-BB9396BED29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5878248" y="1317963"/>
                <a:ext cx="958480" cy="0"/>
              </a:xfrm>
              <a:prstGeom prst="line">
                <a:avLst/>
              </a:prstGeom>
              <a:noFill/>
              <a:ln w="12700" cap="flat" cmpd="sng" algn="ctr">
                <a:solidFill>
                  <a:srgbClr val="9D9FA1"/>
                </a:solidFill>
                <a:prstDash val="solid"/>
              </a:ln>
              <a:effectLst/>
            </p:spPr>
          </p:cxnSp>
          <p:sp>
            <p:nvSpPr>
              <p:cNvPr id="34" name="Rechthoek 37">
                <a:extLst>
                  <a:ext uri="{FF2B5EF4-FFF2-40B4-BE49-F238E27FC236}">
                    <a16:creationId xmlns:a16="http://schemas.microsoft.com/office/drawing/2014/main" id="{78330139-C3FC-46C5-9C94-73CB1D67F2D2}"/>
                  </a:ext>
                </a:extLst>
              </p:cNvPr>
              <p:cNvSpPr/>
              <p:nvPr userDrawn="1"/>
            </p:nvSpPr>
            <p:spPr>
              <a:xfrm>
                <a:off x="7020991" y="1230251"/>
                <a:ext cx="570656" cy="15949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36000" tIns="36000" rIns="36000" bIns="36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l">
                  <a:lnSpc>
                    <a:spcPct val="10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60%</a:t>
                </a:r>
              </a:p>
            </p:txBody>
          </p:sp>
          <p:sp>
            <p:nvSpPr>
              <p:cNvPr id="35" name="Gelijkbenige driehoek 38">
                <a:extLst>
                  <a:ext uri="{FF2B5EF4-FFF2-40B4-BE49-F238E27FC236}">
                    <a16:creationId xmlns:a16="http://schemas.microsoft.com/office/drawing/2014/main" id="{2F74B444-8E28-4C46-A0A3-C4B45D6052BD}"/>
                  </a:ext>
                </a:extLst>
              </p:cNvPr>
              <p:cNvSpPr/>
              <p:nvPr userDrawn="1"/>
            </p:nvSpPr>
            <p:spPr>
              <a:xfrm>
                <a:off x="7508703" y="1255045"/>
                <a:ext cx="44712" cy="31855"/>
              </a:xfrm>
              <a:prstGeom prst="triangle">
                <a:avLst/>
              </a:prstGeom>
              <a:solidFill>
                <a:srgbClr val="69696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6" name="Gelijkbenige driehoek 39">
                <a:extLst>
                  <a:ext uri="{FF2B5EF4-FFF2-40B4-BE49-F238E27FC236}">
                    <a16:creationId xmlns:a16="http://schemas.microsoft.com/office/drawing/2014/main" id="{BD2B0155-9C1E-4175-A1B5-16F547DF779F}"/>
                  </a:ext>
                </a:extLst>
              </p:cNvPr>
              <p:cNvSpPr/>
              <p:nvPr userDrawn="1"/>
            </p:nvSpPr>
            <p:spPr>
              <a:xfrm flipV="1">
                <a:off x="7508703" y="1332327"/>
                <a:ext cx="44712" cy="31855"/>
              </a:xfrm>
              <a:prstGeom prst="triangle">
                <a:avLst/>
              </a:prstGeom>
              <a:solidFill>
                <a:srgbClr val="69696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7" name="Rechthoek 40">
                <a:extLst>
                  <a:ext uri="{FF2B5EF4-FFF2-40B4-BE49-F238E27FC236}">
                    <a16:creationId xmlns:a16="http://schemas.microsoft.com/office/drawing/2014/main" id="{644E29E7-BD95-41DA-BCBC-60849C44D774}"/>
                  </a:ext>
                </a:extLst>
              </p:cNvPr>
              <p:cNvSpPr/>
              <p:nvPr userDrawn="1"/>
            </p:nvSpPr>
            <p:spPr>
              <a:xfrm>
                <a:off x="6471365" y="1274066"/>
                <a:ext cx="28792" cy="87795"/>
              </a:xfrm>
              <a:prstGeom prst="rect">
                <a:avLst/>
              </a:prstGeom>
              <a:solidFill>
                <a:srgbClr val="CC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5" name="Ovaal 28">
              <a:extLst>
                <a:ext uri="{FF2B5EF4-FFF2-40B4-BE49-F238E27FC236}">
                  <a16:creationId xmlns:a16="http://schemas.microsoft.com/office/drawing/2014/main" id="{1DD3664A-BE49-4E62-A797-E8560AE72133}"/>
                </a:ext>
              </a:extLst>
            </p:cNvPr>
            <p:cNvSpPr/>
            <p:nvPr userDrawn="1"/>
          </p:nvSpPr>
          <p:spPr>
            <a:xfrm>
              <a:off x="12560445" y="588320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26" name="Rechthoek 29">
              <a:extLst>
                <a:ext uri="{FF2B5EF4-FFF2-40B4-BE49-F238E27FC236}">
                  <a16:creationId xmlns:a16="http://schemas.microsoft.com/office/drawing/2014/main" id="{15E6FFB7-60AD-4D13-8929-273FC8CBF3AA}"/>
                </a:ext>
              </a:extLst>
            </p:cNvPr>
            <p:cNvSpPr/>
            <p:nvPr userDrawn="1"/>
          </p:nvSpPr>
          <p:spPr>
            <a:xfrm>
              <a:off x="12844617" y="5883203"/>
              <a:ext cx="2944682" cy="78681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dirty="0"/>
                <a:t>Use the ‘</a:t>
              </a:r>
              <a:r>
                <a:rPr lang="en-GB" sz="1200" b="1" dirty="0"/>
                <a:t>Picture transparency</a:t>
              </a:r>
              <a:r>
                <a:rPr lang="en-GB" sz="1200" dirty="0"/>
                <a:t>’ slider or number box to adjust the transparency of </a:t>
              </a:r>
              <a:br>
                <a:rPr lang="en-GB" sz="1200" dirty="0"/>
              </a:br>
              <a:r>
                <a:rPr lang="en-GB" sz="1200" dirty="0"/>
                <a:t>the image to 60%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7" name="Ovaal 96">
              <a:extLst>
                <a:ext uri="{FF2B5EF4-FFF2-40B4-BE49-F238E27FC236}">
                  <a16:creationId xmlns:a16="http://schemas.microsoft.com/office/drawing/2014/main" id="{DEDDC06E-C16D-420A-9DAF-BACA2DE7E268}"/>
                </a:ext>
              </a:extLst>
            </p:cNvPr>
            <p:cNvSpPr/>
            <p:nvPr userDrawn="1"/>
          </p:nvSpPr>
          <p:spPr>
            <a:xfrm>
              <a:off x="12560445" y="519765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28" name="Rechthoek 97">
              <a:extLst>
                <a:ext uri="{FF2B5EF4-FFF2-40B4-BE49-F238E27FC236}">
                  <a16:creationId xmlns:a16="http://schemas.microsoft.com/office/drawing/2014/main" id="{B4BFD824-59B2-4A90-AB30-D41ECD0A8984}"/>
                </a:ext>
              </a:extLst>
            </p:cNvPr>
            <p:cNvSpPr/>
            <p:nvPr userDrawn="1"/>
          </p:nvSpPr>
          <p:spPr>
            <a:xfrm>
              <a:off x="12844617" y="5197657"/>
              <a:ext cx="2944682" cy="53645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with the right mouse button on the image and choose </a:t>
              </a: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‘Size and position’</a:t>
              </a: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 </a:t>
              </a:r>
              <a:b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‘Picture’ </a:t>
              </a: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(4</a:t>
              </a:r>
              <a:r>
                <a:rPr kumimoji="0" lang="en-US" sz="1200" b="0" i="0" u="none" strike="noStrike" kern="0" cap="none" spc="0" normalizeH="0" baseline="30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</a:t>
              </a: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icon).</a:t>
              </a:r>
            </a:p>
          </p:txBody>
        </p:sp>
      </p:grpSp>
      <p:grpSp>
        <p:nvGrpSpPr>
          <p:cNvPr id="79" name="INSTRUCTION">
            <a:extLst>
              <a:ext uri="{FF2B5EF4-FFF2-40B4-BE49-F238E27FC236}">
                <a16:creationId xmlns:a16="http://schemas.microsoft.com/office/drawing/2014/main" id="{18C3E66E-BF5F-4772-835D-58B148484717}"/>
              </a:ext>
            </a:extLst>
          </p:cNvPr>
          <p:cNvGrpSpPr/>
          <p:nvPr userDrawn="1"/>
        </p:nvGrpSpPr>
        <p:grpSpPr>
          <a:xfrm>
            <a:off x="-3786437" y="0"/>
            <a:ext cx="3693386" cy="5359349"/>
            <a:chOff x="-3786437" y="0"/>
            <a:chExt cx="3693386" cy="5359349"/>
          </a:xfrm>
        </p:grpSpPr>
        <p:sp>
          <p:nvSpPr>
            <p:cNvPr id="80" name="Rechthoek 78">
              <a:extLst>
                <a:ext uri="{FF2B5EF4-FFF2-40B4-BE49-F238E27FC236}">
                  <a16:creationId xmlns:a16="http://schemas.microsoft.com/office/drawing/2014/main" id="{820E2E47-3FCC-4BBA-9465-39CACC59B909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Choosing text levels</a:t>
              </a:r>
            </a:p>
          </p:txBody>
        </p:sp>
        <p:sp>
          <p:nvSpPr>
            <p:cNvPr id="81" name="Ovaal 79">
              <a:extLst>
                <a:ext uri="{FF2B5EF4-FFF2-40B4-BE49-F238E27FC236}">
                  <a16:creationId xmlns:a16="http://schemas.microsoft.com/office/drawing/2014/main" id="{FBEF4CAA-B469-4045-BF49-6668336BE0F1}"/>
                </a:ext>
              </a:extLst>
            </p:cNvPr>
            <p:cNvSpPr/>
            <p:nvPr userDrawn="1"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82" name="Rechthoek 80">
              <a:extLst>
                <a:ext uri="{FF2B5EF4-FFF2-40B4-BE49-F238E27FC236}">
                  <a16:creationId xmlns:a16="http://schemas.microsoft.com/office/drawing/2014/main" id="{E16131E6-49A8-47BE-9706-24ED21165C20}"/>
                </a:ext>
              </a:extLst>
            </p:cNvPr>
            <p:cNvSpPr/>
            <p:nvPr userDrawn="1"/>
          </p:nvSpPr>
          <p:spPr>
            <a:xfrm>
              <a:off x="-3319415" y="183748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Calibri Light" panose="020F0302020204030204" pitchFamily="34" charset="0"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Default text</a:t>
              </a:r>
            </a:p>
          </p:txBody>
        </p:sp>
        <p:sp>
          <p:nvSpPr>
            <p:cNvPr id="83" name="Ovaal 81">
              <a:extLst>
                <a:ext uri="{FF2B5EF4-FFF2-40B4-BE49-F238E27FC236}">
                  <a16:creationId xmlns:a16="http://schemas.microsoft.com/office/drawing/2014/main" id="{3B8971E4-1677-43F5-BC20-4A5166912C91}"/>
                </a:ext>
              </a:extLst>
            </p:cNvPr>
            <p:cNvSpPr/>
            <p:nvPr userDrawn="1"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84" name="Rechthoek 82">
              <a:extLst>
                <a:ext uri="{FF2B5EF4-FFF2-40B4-BE49-F238E27FC236}">
                  <a16:creationId xmlns:a16="http://schemas.microsoft.com/office/drawing/2014/main" id="{69D6BCFC-7C9C-4609-88E8-08518743C7E1}"/>
                </a:ext>
              </a:extLst>
            </p:cNvPr>
            <p:cNvSpPr/>
            <p:nvPr userDrawn="1"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Under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use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list level-buttons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choose a text level. 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Choose from:</a:t>
              </a:r>
            </a:p>
          </p:txBody>
        </p:sp>
        <p:sp>
          <p:nvSpPr>
            <p:cNvPr id="85" name="Rechthoek 83">
              <a:extLst>
                <a:ext uri="{FF2B5EF4-FFF2-40B4-BE49-F238E27FC236}">
                  <a16:creationId xmlns:a16="http://schemas.microsoft.com/office/drawing/2014/main" id="{B7919F62-7E43-4E20-B417-FF8F073CCDC5}"/>
                </a:ext>
              </a:extLst>
            </p:cNvPr>
            <p:cNvSpPr/>
            <p:nvPr userDrawn="1"/>
          </p:nvSpPr>
          <p:spPr>
            <a:xfrm>
              <a:off x="-3319415" y="2128873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80975" marR="0" lvl="0" indent="-180975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Bullet</a:t>
              </a:r>
            </a:p>
          </p:txBody>
        </p:sp>
        <p:sp>
          <p:nvSpPr>
            <p:cNvPr id="86" name="Ovaal 84">
              <a:extLst>
                <a:ext uri="{FF2B5EF4-FFF2-40B4-BE49-F238E27FC236}">
                  <a16:creationId xmlns:a16="http://schemas.microsoft.com/office/drawing/2014/main" id="{3000E0B0-C122-45E2-A470-CBC0634EA941}"/>
                </a:ext>
              </a:extLst>
            </p:cNvPr>
            <p:cNvSpPr/>
            <p:nvPr userDrawn="1"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87" name="Rechthoek 85">
              <a:extLst>
                <a:ext uri="{FF2B5EF4-FFF2-40B4-BE49-F238E27FC236}">
                  <a16:creationId xmlns:a16="http://schemas.microsoft.com/office/drawing/2014/main" id="{9FA68C87-5A0F-43C7-A72F-9BE37FD235AB}"/>
                </a:ext>
              </a:extLst>
            </p:cNvPr>
            <p:cNvSpPr/>
            <p:nvPr userDrawn="1"/>
          </p:nvSpPr>
          <p:spPr>
            <a:xfrm>
              <a:off x="-3319415" y="2420262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60363" marR="0" lvl="0" indent="-179388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Sub-bullet</a:t>
              </a:r>
            </a:p>
          </p:txBody>
        </p:sp>
        <p:sp>
          <p:nvSpPr>
            <p:cNvPr id="88" name="Ovaal 86">
              <a:extLst>
                <a:ext uri="{FF2B5EF4-FFF2-40B4-BE49-F238E27FC236}">
                  <a16:creationId xmlns:a16="http://schemas.microsoft.com/office/drawing/2014/main" id="{E1B8FC6C-AE7E-4F19-AB04-CC09A9A3AD34}"/>
                </a:ext>
              </a:extLst>
            </p:cNvPr>
            <p:cNvSpPr/>
            <p:nvPr userDrawn="1"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89" name="Rechthoek 87">
              <a:extLst>
                <a:ext uri="{FF2B5EF4-FFF2-40B4-BE49-F238E27FC236}">
                  <a16:creationId xmlns:a16="http://schemas.microsoft.com/office/drawing/2014/main" id="{35188DB0-464E-492D-A50A-EA4BEAE435C1}"/>
                </a:ext>
              </a:extLst>
            </p:cNvPr>
            <p:cNvSpPr/>
            <p:nvPr userDrawn="1"/>
          </p:nvSpPr>
          <p:spPr>
            <a:xfrm>
              <a:off x="-3319415" y="2711651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6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TITLE / QUOTE</a:t>
              </a:r>
            </a:p>
          </p:txBody>
        </p:sp>
        <p:sp>
          <p:nvSpPr>
            <p:cNvPr id="90" name="Ovaal 88">
              <a:extLst>
                <a:ext uri="{FF2B5EF4-FFF2-40B4-BE49-F238E27FC236}">
                  <a16:creationId xmlns:a16="http://schemas.microsoft.com/office/drawing/2014/main" id="{6E235B0A-02DF-4C26-BFAC-18562CE3EED6}"/>
                </a:ext>
              </a:extLst>
            </p:cNvPr>
            <p:cNvSpPr/>
            <p:nvPr userDrawn="1"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91" name="Rechthoek 89">
              <a:extLst>
                <a:ext uri="{FF2B5EF4-FFF2-40B4-BE49-F238E27FC236}">
                  <a16:creationId xmlns:a16="http://schemas.microsoft.com/office/drawing/2014/main" id="{4FFA0A21-1E9F-4BFB-B194-100AB3E9DB1D}"/>
                </a:ext>
              </a:extLst>
            </p:cNvPr>
            <p:cNvSpPr/>
            <p:nvPr userDrawn="1"/>
          </p:nvSpPr>
          <p:spPr>
            <a:xfrm>
              <a:off x="-3319415" y="3003040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SUBTITLE</a:t>
              </a:r>
            </a:p>
          </p:txBody>
        </p:sp>
        <p:sp>
          <p:nvSpPr>
            <p:cNvPr id="92" name="Ovaal 90">
              <a:extLst>
                <a:ext uri="{FF2B5EF4-FFF2-40B4-BE49-F238E27FC236}">
                  <a16:creationId xmlns:a16="http://schemas.microsoft.com/office/drawing/2014/main" id="{D15CC983-D44E-4C90-A27B-AE6EFEAC980B}"/>
                </a:ext>
              </a:extLst>
            </p:cNvPr>
            <p:cNvSpPr/>
            <p:nvPr userDrawn="1"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93" name="Rechthoek 91">
              <a:extLst>
                <a:ext uri="{FF2B5EF4-FFF2-40B4-BE49-F238E27FC236}">
                  <a16:creationId xmlns:a16="http://schemas.microsoft.com/office/drawing/2014/main" id="{7BC8AD54-C764-47C0-834A-7EBD5C5BE92A}"/>
                </a:ext>
              </a:extLst>
            </p:cNvPr>
            <p:cNvSpPr/>
            <p:nvPr userDrawn="1"/>
          </p:nvSpPr>
          <p:spPr>
            <a:xfrm>
              <a:off x="-3319415" y="3585818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80975" marR="0" lvl="0" indent="-180975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+mj-lt"/>
                <a:buAutoNum type="romanUcPeriod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Numeric bullet</a:t>
              </a:r>
            </a:p>
          </p:txBody>
        </p:sp>
        <p:sp>
          <p:nvSpPr>
            <p:cNvPr id="94" name="Ovaal 92">
              <a:extLst>
                <a:ext uri="{FF2B5EF4-FFF2-40B4-BE49-F238E27FC236}">
                  <a16:creationId xmlns:a16="http://schemas.microsoft.com/office/drawing/2014/main" id="{FE006136-1E5D-429D-AC93-F0DF2E8A0AF4}"/>
                </a:ext>
              </a:extLst>
            </p:cNvPr>
            <p:cNvSpPr/>
            <p:nvPr userDrawn="1"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95" name="Rechthoek 93">
              <a:extLst>
                <a:ext uri="{FF2B5EF4-FFF2-40B4-BE49-F238E27FC236}">
                  <a16:creationId xmlns:a16="http://schemas.microsoft.com/office/drawing/2014/main" id="{564286AD-56C6-42CD-BCBF-ABEA4F070761}"/>
                </a:ext>
              </a:extLst>
            </p:cNvPr>
            <p:cNvSpPr/>
            <p:nvPr userDrawn="1"/>
          </p:nvSpPr>
          <p:spPr>
            <a:xfrm>
              <a:off x="-3325830" y="3877207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80975" marR="0" lvl="0" indent="-180975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+mj-lt"/>
                <a:buAutoNum type="alphaLcPeriod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Alphabetic bullet</a:t>
              </a:r>
            </a:p>
          </p:txBody>
        </p:sp>
        <p:sp>
          <p:nvSpPr>
            <p:cNvPr id="96" name="Ovaal 94">
              <a:extLst>
                <a:ext uri="{FF2B5EF4-FFF2-40B4-BE49-F238E27FC236}">
                  <a16:creationId xmlns:a16="http://schemas.microsoft.com/office/drawing/2014/main" id="{5204BBA0-E0B7-4CCB-9C7D-003F77E59C2F}"/>
                </a:ext>
              </a:extLst>
            </p:cNvPr>
            <p:cNvSpPr/>
            <p:nvPr userDrawn="1"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97" name="Rechthoek 95">
              <a:extLst>
                <a:ext uri="{FF2B5EF4-FFF2-40B4-BE49-F238E27FC236}">
                  <a16:creationId xmlns:a16="http://schemas.microsoft.com/office/drawing/2014/main" id="{DCDA66A7-B856-4050-ACB7-4C12D546BB06}"/>
                </a:ext>
              </a:extLst>
            </p:cNvPr>
            <p:cNvSpPr/>
            <p:nvPr userDrawn="1"/>
          </p:nvSpPr>
          <p:spPr>
            <a:xfrm>
              <a:off x="-3319415" y="416859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tx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2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Source</a:t>
              </a:r>
            </a:p>
          </p:txBody>
        </p:sp>
        <p:sp>
          <p:nvSpPr>
            <p:cNvPr id="98" name="Ovaal 96">
              <a:extLst>
                <a:ext uri="{FF2B5EF4-FFF2-40B4-BE49-F238E27FC236}">
                  <a16:creationId xmlns:a16="http://schemas.microsoft.com/office/drawing/2014/main" id="{8B43E163-FDA0-467A-9829-1BDC08030768}"/>
                </a:ext>
              </a:extLst>
            </p:cNvPr>
            <p:cNvSpPr/>
            <p:nvPr userDrawn="1"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99" name="Rechthoek 97">
              <a:extLst>
                <a:ext uri="{FF2B5EF4-FFF2-40B4-BE49-F238E27FC236}">
                  <a16:creationId xmlns:a16="http://schemas.microsoft.com/office/drawing/2014/main" id="{A2AC8285-1034-48FF-8617-EB0216B759F2}"/>
                </a:ext>
              </a:extLst>
            </p:cNvPr>
            <p:cNvSpPr/>
            <p:nvPr userDrawn="1"/>
          </p:nvSpPr>
          <p:spPr>
            <a:xfrm>
              <a:off x="-3319415" y="3294429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6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Subtitle</a:t>
              </a:r>
            </a:p>
          </p:txBody>
        </p:sp>
        <p:sp>
          <p:nvSpPr>
            <p:cNvPr id="100" name="Rechthoek 98">
              <a:extLst>
                <a:ext uri="{FF2B5EF4-FFF2-40B4-BE49-F238E27FC236}">
                  <a16:creationId xmlns:a16="http://schemas.microsoft.com/office/drawing/2014/main" id="{31F7984D-5216-406A-ACDB-203EB7810399}"/>
                </a:ext>
              </a:extLst>
            </p:cNvPr>
            <p:cNvSpPr/>
            <p:nvPr userDrawn="1"/>
          </p:nvSpPr>
          <p:spPr>
            <a:xfrm>
              <a:off x="-3786437" y="4531349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en-GB" sz="1200" b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en-GB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en-GB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grpSp>
          <p:nvGrpSpPr>
            <p:cNvPr id="101" name="ICOON_info">
              <a:extLst>
                <a:ext uri="{FF2B5EF4-FFF2-40B4-BE49-F238E27FC236}">
                  <a16:creationId xmlns:a16="http://schemas.microsoft.com/office/drawing/2014/main" id="{802FB176-DD5A-4EB4-BA4A-C046D1D830DC}"/>
                </a:ext>
              </a:extLst>
            </p:cNvPr>
            <p:cNvGrpSpPr/>
            <p:nvPr userDrawn="1"/>
          </p:nvGrpSpPr>
          <p:grpSpPr>
            <a:xfrm>
              <a:off x="-376736" y="4400186"/>
              <a:ext cx="283685" cy="283685"/>
              <a:chOff x="-510741" y="5913713"/>
              <a:chExt cx="267555" cy="267555"/>
            </a:xfrm>
          </p:grpSpPr>
          <p:sp>
            <p:nvSpPr>
              <p:cNvPr id="143" name="Ovaal 141">
                <a:extLst>
                  <a:ext uri="{FF2B5EF4-FFF2-40B4-BE49-F238E27FC236}">
                    <a16:creationId xmlns:a16="http://schemas.microsoft.com/office/drawing/2014/main" id="{7737B4AC-9930-4C37-B8F4-04A7268AD2EF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44" name="Graphic 163" descr="Informatie">
                <a:extLst>
                  <a:ext uri="{FF2B5EF4-FFF2-40B4-BE49-F238E27FC236}">
                    <a16:creationId xmlns:a16="http://schemas.microsoft.com/office/drawing/2014/main" id="{F283AC43-DC5F-47FD-B734-290FF7E2AB63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02" name="VOORBEELD">
              <a:extLst>
                <a:ext uri="{FF2B5EF4-FFF2-40B4-BE49-F238E27FC236}">
                  <a16:creationId xmlns:a16="http://schemas.microsoft.com/office/drawing/2014/main" id="{DA4466F5-0598-4780-9F84-9C746B6877BD}"/>
                </a:ext>
              </a:extLst>
            </p:cNvPr>
            <p:cNvGrpSpPr/>
            <p:nvPr userDrawn="1"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103" name="Rechthoek 101">
                <a:extLst>
                  <a:ext uri="{FF2B5EF4-FFF2-40B4-BE49-F238E27FC236}">
                    <a16:creationId xmlns:a16="http://schemas.microsoft.com/office/drawing/2014/main" id="{07776D2F-36FF-4282-95F8-3AC72605E40B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GB" sz="9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Home</a:t>
                </a:r>
              </a:p>
            </p:txBody>
          </p:sp>
          <p:sp>
            <p:nvSpPr>
              <p:cNvPr id="104" name="Rechthoek 102">
                <a:extLst>
                  <a:ext uri="{FF2B5EF4-FFF2-40B4-BE49-F238E27FC236}">
                    <a16:creationId xmlns:a16="http://schemas.microsoft.com/office/drawing/2014/main" id="{8AF9B312-95A0-4017-9519-AD0B1344AC51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05" name="Groep 103">
                <a:extLst>
                  <a:ext uri="{FF2B5EF4-FFF2-40B4-BE49-F238E27FC236}">
                    <a16:creationId xmlns:a16="http://schemas.microsoft.com/office/drawing/2014/main" id="{40C6D6FA-7120-4375-8E85-8EF211E1FDD5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136" name="Groep 134">
                  <a:extLst>
                    <a:ext uri="{FF2B5EF4-FFF2-40B4-BE49-F238E27FC236}">
                      <a16:creationId xmlns:a16="http://schemas.microsoft.com/office/drawing/2014/main" id="{E3113C5B-8FDD-4CF2-8B03-AB4C163E22B6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138" name="Rechte verbindingslijn 136">
                    <a:extLst>
                      <a:ext uri="{FF2B5EF4-FFF2-40B4-BE49-F238E27FC236}">
                        <a16:creationId xmlns:a16="http://schemas.microsoft.com/office/drawing/2014/main" id="{4C9D6A5B-CEE6-4479-917D-00196480A65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9" name="Rechte verbindingslijn 137">
                    <a:extLst>
                      <a:ext uri="{FF2B5EF4-FFF2-40B4-BE49-F238E27FC236}">
                        <a16:creationId xmlns:a16="http://schemas.microsoft.com/office/drawing/2014/main" id="{447F9EEF-9A5A-4206-9102-9CFCB763A27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40" name="Rechte verbindingslijn 138">
                    <a:extLst>
                      <a:ext uri="{FF2B5EF4-FFF2-40B4-BE49-F238E27FC236}">
                        <a16:creationId xmlns:a16="http://schemas.microsoft.com/office/drawing/2014/main" id="{D4B5292D-3DD0-4B66-BB64-E7C67AF0487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41" name="Rechte verbindingslijn 139">
                    <a:extLst>
                      <a:ext uri="{FF2B5EF4-FFF2-40B4-BE49-F238E27FC236}">
                        <a16:creationId xmlns:a16="http://schemas.microsoft.com/office/drawing/2014/main" id="{D68A2712-6996-490F-AB5A-4A5DBACCC42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42" name="Rechte verbindingslijn 140">
                    <a:extLst>
                      <a:ext uri="{FF2B5EF4-FFF2-40B4-BE49-F238E27FC236}">
                        <a16:creationId xmlns:a16="http://schemas.microsoft.com/office/drawing/2014/main" id="{937C5576-787F-40B5-A0B0-4DF3823992D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37" name="Pijl: rechts 135">
                  <a:extLst>
                    <a:ext uri="{FF2B5EF4-FFF2-40B4-BE49-F238E27FC236}">
                      <a16:creationId xmlns:a16="http://schemas.microsoft.com/office/drawing/2014/main" id="{0D0F7EC3-5AC6-40AC-BECA-C99D85AC76B4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06" name="Groep 104">
                <a:extLst>
                  <a:ext uri="{FF2B5EF4-FFF2-40B4-BE49-F238E27FC236}">
                    <a16:creationId xmlns:a16="http://schemas.microsoft.com/office/drawing/2014/main" id="{307DF6B9-A36C-496F-B332-0773F592EEB9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129" name="Groep 127">
                  <a:extLst>
                    <a:ext uri="{FF2B5EF4-FFF2-40B4-BE49-F238E27FC236}">
                      <a16:creationId xmlns:a16="http://schemas.microsoft.com/office/drawing/2014/main" id="{D639B8AB-C5A1-41AC-9D7A-E59DC47CE803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131" name="Rechte verbindingslijn 129">
                    <a:extLst>
                      <a:ext uri="{FF2B5EF4-FFF2-40B4-BE49-F238E27FC236}">
                        <a16:creationId xmlns:a16="http://schemas.microsoft.com/office/drawing/2014/main" id="{015DED24-7DA6-4BEE-9368-B21A2EAA01B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2" name="Rechte verbindingslijn 130">
                    <a:extLst>
                      <a:ext uri="{FF2B5EF4-FFF2-40B4-BE49-F238E27FC236}">
                        <a16:creationId xmlns:a16="http://schemas.microsoft.com/office/drawing/2014/main" id="{604D6FB3-7AED-4DCB-B178-B05A085492C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3" name="Rechte verbindingslijn 131">
                    <a:extLst>
                      <a:ext uri="{FF2B5EF4-FFF2-40B4-BE49-F238E27FC236}">
                        <a16:creationId xmlns:a16="http://schemas.microsoft.com/office/drawing/2014/main" id="{98B3890D-7038-4B8F-90DC-11619C1A664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4" name="Rechte verbindingslijn 132">
                    <a:extLst>
                      <a:ext uri="{FF2B5EF4-FFF2-40B4-BE49-F238E27FC236}">
                        <a16:creationId xmlns:a16="http://schemas.microsoft.com/office/drawing/2014/main" id="{715B493F-0023-4578-8ACC-1F08DFF97F4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5" name="Rechte verbindingslijn 133">
                    <a:extLst>
                      <a:ext uri="{FF2B5EF4-FFF2-40B4-BE49-F238E27FC236}">
                        <a16:creationId xmlns:a16="http://schemas.microsoft.com/office/drawing/2014/main" id="{660AC89B-13FF-49D1-B1DA-0B461D47410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30" name="Pijl: rechts 128">
                  <a:extLst>
                    <a:ext uri="{FF2B5EF4-FFF2-40B4-BE49-F238E27FC236}">
                      <a16:creationId xmlns:a16="http://schemas.microsoft.com/office/drawing/2014/main" id="{62763E90-15CF-4510-9A1F-27E008AD685D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107" name="Rechte verbindingslijn 105">
                <a:extLst>
                  <a:ext uri="{FF2B5EF4-FFF2-40B4-BE49-F238E27FC236}">
                    <a16:creationId xmlns:a16="http://schemas.microsoft.com/office/drawing/2014/main" id="{480EF7B2-0CED-4E91-A282-E4643F0255C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108" name="Rechte verbindingslijn 106">
                <a:extLst>
                  <a:ext uri="{FF2B5EF4-FFF2-40B4-BE49-F238E27FC236}">
                    <a16:creationId xmlns:a16="http://schemas.microsoft.com/office/drawing/2014/main" id="{2822657A-FC1F-463F-9414-DE9E375761E9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109" name="Rechthoek 107">
                <a:extLst>
                  <a:ext uri="{FF2B5EF4-FFF2-40B4-BE49-F238E27FC236}">
                    <a16:creationId xmlns:a16="http://schemas.microsoft.com/office/drawing/2014/main" id="{EEC158AD-1732-43F5-AED6-1CC9008ED08A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up</a:t>
                </a:r>
              </a:p>
            </p:txBody>
          </p:sp>
          <p:sp>
            <p:nvSpPr>
              <p:cNvPr id="110" name="Rechthoek 108">
                <a:extLst>
                  <a:ext uri="{FF2B5EF4-FFF2-40B4-BE49-F238E27FC236}">
                    <a16:creationId xmlns:a16="http://schemas.microsoft.com/office/drawing/2014/main" id="{8D922C97-AE9A-40F0-B132-1E0ED590F9D2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down</a:t>
                </a:r>
              </a:p>
            </p:txBody>
          </p:sp>
          <p:grpSp>
            <p:nvGrpSpPr>
              <p:cNvPr id="111" name="Groep 109">
                <a:extLst>
                  <a:ext uri="{FF2B5EF4-FFF2-40B4-BE49-F238E27FC236}">
                    <a16:creationId xmlns:a16="http://schemas.microsoft.com/office/drawing/2014/main" id="{BDC0352F-5714-40FE-A8BB-BBE3C19AD908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121" name="Rechthoek 119">
                  <a:extLst>
                    <a:ext uri="{FF2B5EF4-FFF2-40B4-BE49-F238E27FC236}">
                      <a16:creationId xmlns:a16="http://schemas.microsoft.com/office/drawing/2014/main" id="{D256FC7D-84CD-451E-83CB-55A8032B70FE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122" name="Groep 120">
                  <a:extLst>
                    <a:ext uri="{FF2B5EF4-FFF2-40B4-BE49-F238E27FC236}">
                      <a16:creationId xmlns:a16="http://schemas.microsoft.com/office/drawing/2014/main" id="{9C7209E8-F919-42F5-8D24-0A7D8CD6A0BD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124" name="Rechte verbindingslijn 122">
                    <a:extLst>
                      <a:ext uri="{FF2B5EF4-FFF2-40B4-BE49-F238E27FC236}">
                        <a16:creationId xmlns:a16="http://schemas.microsoft.com/office/drawing/2014/main" id="{BC05BCA7-AAD4-4FE8-BDEA-4CDBD5890E1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5" name="Rechte verbindingslijn 123">
                    <a:extLst>
                      <a:ext uri="{FF2B5EF4-FFF2-40B4-BE49-F238E27FC236}">
                        <a16:creationId xmlns:a16="http://schemas.microsoft.com/office/drawing/2014/main" id="{DBD7C6E2-F110-467E-850F-6DDB68EF523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6" name="Rechte verbindingslijn 124">
                    <a:extLst>
                      <a:ext uri="{FF2B5EF4-FFF2-40B4-BE49-F238E27FC236}">
                        <a16:creationId xmlns:a16="http://schemas.microsoft.com/office/drawing/2014/main" id="{4917866B-D57A-4EFE-A19B-91C16ED74A3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7" name="Rechte verbindingslijn 125">
                    <a:extLst>
                      <a:ext uri="{FF2B5EF4-FFF2-40B4-BE49-F238E27FC236}">
                        <a16:creationId xmlns:a16="http://schemas.microsoft.com/office/drawing/2014/main" id="{68849F05-C64D-4357-B303-E1CAAAAB8E6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8" name="Rechte verbindingslijn 126">
                    <a:extLst>
                      <a:ext uri="{FF2B5EF4-FFF2-40B4-BE49-F238E27FC236}">
                        <a16:creationId xmlns:a16="http://schemas.microsoft.com/office/drawing/2014/main" id="{5A545A11-6E65-43AF-B79F-B761E956F08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23" name="Pijl: rechts 121">
                  <a:extLst>
                    <a:ext uri="{FF2B5EF4-FFF2-40B4-BE49-F238E27FC236}">
                      <a16:creationId xmlns:a16="http://schemas.microsoft.com/office/drawing/2014/main" id="{CFEAB88F-20E9-4A92-905F-DD6E205AA72C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12" name="Groep 110">
                <a:extLst>
                  <a:ext uri="{FF2B5EF4-FFF2-40B4-BE49-F238E27FC236}">
                    <a16:creationId xmlns:a16="http://schemas.microsoft.com/office/drawing/2014/main" id="{012218BE-FD9A-4E9F-8680-155F825B1EA4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113" name="Rechthoek 111">
                  <a:extLst>
                    <a:ext uri="{FF2B5EF4-FFF2-40B4-BE49-F238E27FC236}">
                      <a16:creationId xmlns:a16="http://schemas.microsoft.com/office/drawing/2014/main" id="{C29A4031-B22B-445D-980F-837DA42ADF06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114" name="Groep 112">
                  <a:extLst>
                    <a:ext uri="{FF2B5EF4-FFF2-40B4-BE49-F238E27FC236}">
                      <a16:creationId xmlns:a16="http://schemas.microsoft.com/office/drawing/2014/main" id="{8033FCFC-CE95-4BBB-9B16-201D00D9D478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116" name="Rechte verbindingslijn 114">
                    <a:extLst>
                      <a:ext uri="{FF2B5EF4-FFF2-40B4-BE49-F238E27FC236}">
                        <a16:creationId xmlns:a16="http://schemas.microsoft.com/office/drawing/2014/main" id="{1758CC50-76BA-46B4-ABC5-75583CCF6AB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17" name="Rechte verbindingslijn 115">
                    <a:extLst>
                      <a:ext uri="{FF2B5EF4-FFF2-40B4-BE49-F238E27FC236}">
                        <a16:creationId xmlns:a16="http://schemas.microsoft.com/office/drawing/2014/main" id="{2C8D49BE-497B-4131-AFDB-29D1A3D4AE7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18" name="Rechte verbindingslijn 116">
                    <a:extLst>
                      <a:ext uri="{FF2B5EF4-FFF2-40B4-BE49-F238E27FC236}">
                        <a16:creationId xmlns:a16="http://schemas.microsoft.com/office/drawing/2014/main" id="{EF0F7B91-0511-4E17-98E1-96E1F9D67A3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19" name="Rechte verbindingslijn 117">
                    <a:extLst>
                      <a:ext uri="{FF2B5EF4-FFF2-40B4-BE49-F238E27FC236}">
                        <a16:creationId xmlns:a16="http://schemas.microsoft.com/office/drawing/2014/main" id="{FFD23A24-14D0-4046-B38F-F583DE30935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0" name="Rechte verbindingslijn 118">
                    <a:extLst>
                      <a:ext uri="{FF2B5EF4-FFF2-40B4-BE49-F238E27FC236}">
                        <a16:creationId xmlns:a16="http://schemas.microsoft.com/office/drawing/2014/main" id="{18A25160-A48C-49E6-A28A-E552FA46C24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15" name="Pijl: rechts 113">
                  <a:extLst>
                    <a:ext uri="{FF2B5EF4-FFF2-40B4-BE49-F238E27FC236}">
                      <a16:creationId xmlns:a16="http://schemas.microsoft.com/office/drawing/2014/main" id="{342E0BC0-74FE-4DB4-A640-691EAD1A9EC8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  <p:grpSp>
        <p:nvGrpSpPr>
          <p:cNvPr id="145" name="INSTRUCTION">
            <a:extLst>
              <a:ext uri="{FF2B5EF4-FFF2-40B4-BE49-F238E27FC236}">
                <a16:creationId xmlns:a16="http://schemas.microsoft.com/office/drawing/2014/main" id="{27EBEB24-2B97-4406-BFB8-48F31C595512}"/>
              </a:ext>
            </a:extLst>
          </p:cNvPr>
          <p:cNvGrpSpPr/>
          <p:nvPr userDrawn="1"/>
        </p:nvGrpSpPr>
        <p:grpSpPr>
          <a:xfrm>
            <a:off x="5846" y="7033211"/>
            <a:ext cx="3727954" cy="1577390"/>
            <a:chOff x="5846" y="7033211"/>
            <a:chExt cx="3727954" cy="1577390"/>
          </a:xfrm>
        </p:grpSpPr>
        <p:sp>
          <p:nvSpPr>
            <p:cNvPr id="146" name="Rechthoek 14">
              <a:extLst>
                <a:ext uri="{FF2B5EF4-FFF2-40B4-BE49-F238E27FC236}">
                  <a16:creationId xmlns:a16="http://schemas.microsoft.com/office/drawing/2014/main" id="{A0B14EE8-8976-4317-B12A-2DF96C6CF898}"/>
                </a:ext>
              </a:extLst>
            </p:cNvPr>
            <p:cNvSpPr/>
            <p:nvPr userDrawn="1"/>
          </p:nvSpPr>
          <p:spPr>
            <a:xfrm>
              <a:off x="5846" y="7033211"/>
              <a:ext cx="3727954" cy="1577390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EDIT Footer, slide number</a:t>
              </a:r>
              <a:b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and date</a:t>
              </a:r>
            </a:p>
          </p:txBody>
        </p:sp>
        <p:sp>
          <p:nvSpPr>
            <p:cNvPr id="147" name="Ovaal 15">
              <a:extLst>
                <a:ext uri="{FF2B5EF4-FFF2-40B4-BE49-F238E27FC236}">
                  <a16:creationId xmlns:a16="http://schemas.microsoft.com/office/drawing/2014/main" id="{9E598D65-CDFA-4716-B72C-9D8EAE04DBEE}"/>
                </a:ext>
              </a:extLst>
            </p:cNvPr>
            <p:cNvSpPr/>
            <p:nvPr userDrawn="1"/>
          </p:nvSpPr>
          <p:spPr>
            <a:xfrm>
              <a:off x="188424" y="767853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48" name="Rechthoek 16">
              <a:extLst>
                <a:ext uri="{FF2B5EF4-FFF2-40B4-BE49-F238E27FC236}">
                  <a16:creationId xmlns:a16="http://schemas.microsoft.com/office/drawing/2014/main" id="{5C7ADA6C-E347-4626-99B2-3938CBE8987E}"/>
                </a:ext>
              </a:extLst>
            </p:cNvPr>
            <p:cNvSpPr/>
            <p:nvPr userDrawn="1"/>
          </p:nvSpPr>
          <p:spPr>
            <a:xfrm>
              <a:off x="472596" y="7678534"/>
              <a:ext cx="2322719" cy="31672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‘Header &amp; Footer’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149" name="Ovaal 17">
              <a:extLst>
                <a:ext uri="{FF2B5EF4-FFF2-40B4-BE49-F238E27FC236}">
                  <a16:creationId xmlns:a16="http://schemas.microsoft.com/office/drawing/2014/main" id="{4927D0B2-44CD-4AE4-990E-92CC80337BCC}"/>
                </a:ext>
              </a:extLst>
            </p:cNvPr>
            <p:cNvSpPr/>
            <p:nvPr userDrawn="1"/>
          </p:nvSpPr>
          <p:spPr>
            <a:xfrm>
              <a:off x="188424" y="810886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50" name="Rechthoek 18">
              <a:extLst>
                <a:ext uri="{FF2B5EF4-FFF2-40B4-BE49-F238E27FC236}">
                  <a16:creationId xmlns:a16="http://schemas.microsoft.com/office/drawing/2014/main" id="{62AC4D09-48D6-4B34-9ED3-78063629A7CD}"/>
                </a:ext>
              </a:extLst>
            </p:cNvPr>
            <p:cNvSpPr/>
            <p:nvPr userDrawn="1"/>
          </p:nvSpPr>
          <p:spPr>
            <a:xfrm>
              <a:off x="472596" y="8108870"/>
              <a:ext cx="2322719" cy="38098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‘Apply to All’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apply the changes to every slide.</a:t>
              </a:r>
            </a:p>
          </p:txBody>
        </p:sp>
        <p:grpSp>
          <p:nvGrpSpPr>
            <p:cNvPr id="151" name="Groep 19">
              <a:extLst>
                <a:ext uri="{FF2B5EF4-FFF2-40B4-BE49-F238E27FC236}">
                  <a16:creationId xmlns:a16="http://schemas.microsoft.com/office/drawing/2014/main" id="{B4C2528D-BA30-44B8-9E30-DA354C521404}"/>
                </a:ext>
              </a:extLst>
            </p:cNvPr>
            <p:cNvGrpSpPr/>
            <p:nvPr userDrawn="1"/>
          </p:nvGrpSpPr>
          <p:grpSpPr>
            <a:xfrm>
              <a:off x="2939884" y="7739834"/>
              <a:ext cx="681133" cy="750023"/>
              <a:chOff x="-910573" y="4987990"/>
              <a:chExt cx="681133" cy="750023"/>
            </a:xfrm>
          </p:grpSpPr>
          <p:grpSp>
            <p:nvGrpSpPr>
              <p:cNvPr id="152" name="Groep 20">
                <a:extLst>
                  <a:ext uri="{FF2B5EF4-FFF2-40B4-BE49-F238E27FC236}">
                    <a16:creationId xmlns:a16="http://schemas.microsoft.com/office/drawing/2014/main" id="{F8D8439C-B155-40E7-8D1B-325B186E274E}"/>
                  </a:ext>
                </a:extLst>
              </p:cNvPr>
              <p:cNvGrpSpPr/>
              <p:nvPr userDrawn="1"/>
            </p:nvGrpSpPr>
            <p:grpSpPr>
              <a:xfrm>
                <a:off x="-713542" y="4987990"/>
                <a:ext cx="287071" cy="379107"/>
                <a:chOff x="-4050578" y="288410"/>
                <a:chExt cx="322125" cy="379107"/>
              </a:xfrm>
            </p:grpSpPr>
            <p:sp>
              <p:nvSpPr>
                <p:cNvPr id="154" name="Rechthoek met één afgeknipte en afgeronde hoek 47">
                  <a:extLst>
                    <a:ext uri="{FF2B5EF4-FFF2-40B4-BE49-F238E27FC236}">
                      <a16:creationId xmlns:a16="http://schemas.microsoft.com/office/drawing/2014/main" id="{D463E30E-DBDC-4C8D-A011-CB9903802A83}"/>
                    </a:ext>
                  </a:extLst>
                </p:cNvPr>
                <p:cNvSpPr/>
                <p:nvPr userDrawn="1"/>
              </p:nvSpPr>
              <p:spPr>
                <a:xfrm>
                  <a:off x="-4050578" y="288410"/>
                  <a:ext cx="322125" cy="379107"/>
                </a:xfrm>
                <a:prstGeom prst="snipRoundRect">
                  <a:avLst>
                    <a:gd name="adj1" fmla="val 0"/>
                    <a:gd name="adj2" fmla="val 33753"/>
                  </a:avLst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FFFFFF">
                      <a:lumMod val="65000"/>
                    </a:srgb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5" name="Rechthoekige driehoek 30">
                  <a:extLst>
                    <a:ext uri="{FF2B5EF4-FFF2-40B4-BE49-F238E27FC236}">
                      <a16:creationId xmlns:a16="http://schemas.microsoft.com/office/drawing/2014/main" id="{3B9A48A0-FFDE-469D-AE96-583321DA7F9D}"/>
                    </a:ext>
                  </a:extLst>
                </p:cNvPr>
                <p:cNvSpPr/>
                <p:nvPr userDrawn="1"/>
              </p:nvSpPr>
              <p:spPr>
                <a:xfrm>
                  <a:off x="-3833537" y="291656"/>
                  <a:ext cx="103133" cy="93757"/>
                </a:xfrm>
                <a:prstGeom prst="rtTriangle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FFFFFF">
                      <a:lumMod val="65000"/>
                    </a:srgb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6" name="Rechthoek 31">
                  <a:extLst>
                    <a:ext uri="{FF2B5EF4-FFF2-40B4-BE49-F238E27FC236}">
                      <a16:creationId xmlns:a16="http://schemas.microsoft.com/office/drawing/2014/main" id="{42218878-7330-47DA-9641-3E4F3AFA7FA6}"/>
                    </a:ext>
                  </a:extLst>
                </p:cNvPr>
                <p:cNvSpPr/>
                <p:nvPr userDrawn="1"/>
              </p:nvSpPr>
              <p:spPr>
                <a:xfrm>
                  <a:off x="-4013673" y="314848"/>
                  <a:ext cx="140930" cy="70565"/>
                </a:xfrm>
                <a:prstGeom prst="rect">
                  <a:avLst/>
                </a:prstGeom>
                <a:solidFill>
                  <a:srgbClr val="EDC87E"/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7" name="Rechthoek 32">
                  <a:extLst>
                    <a:ext uri="{FF2B5EF4-FFF2-40B4-BE49-F238E27FC236}">
                      <a16:creationId xmlns:a16="http://schemas.microsoft.com/office/drawing/2014/main" id="{D98990E7-7995-46C2-BBB9-AAABD32FE6B5}"/>
                    </a:ext>
                  </a:extLst>
                </p:cNvPr>
                <p:cNvSpPr/>
                <p:nvPr userDrawn="1"/>
              </p:nvSpPr>
              <p:spPr>
                <a:xfrm>
                  <a:off x="-4020379" y="586428"/>
                  <a:ext cx="261727" cy="61406"/>
                </a:xfrm>
                <a:prstGeom prst="rect">
                  <a:avLst/>
                </a:prstGeom>
                <a:solidFill>
                  <a:srgbClr val="EDC87E"/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R="0" lvl="0" indent="0" algn="ctr" defTabSz="914400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GB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153" name="Rechthoek 27">
                <a:extLst>
                  <a:ext uri="{FF2B5EF4-FFF2-40B4-BE49-F238E27FC236}">
                    <a16:creationId xmlns:a16="http://schemas.microsoft.com/office/drawing/2014/main" id="{C107C923-67F8-4E65-81DD-E6392D59B84C}"/>
                  </a:ext>
                </a:extLst>
              </p:cNvPr>
              <p:cNvSpPr/>
              <p:nvPr userDrawn="1"/>
            </p:nvSpPr>
            <p:spPr>
              <a:xfrm>
                <a:off x="-910573" y="5352063"/>
                <a:ext cx="681133" cy="385950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Header &amp; Footer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45763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autoRev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0" fill="hold"/>
                                        <p:tgtEl>
                                          <p:spTgt spid="2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33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/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EXT (100%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12A07FF-4D5A-4C27-9CEB-1E7D5747DF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/>
              <a:t> 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D9943E26-3B20-4BB1-9622-0E64C44729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horz"/>
          <a:lstStyle/>
          <a:p>
            <a:pPr lvl="0"/>
            <a:r>
              <a:rPr lang="en-US" noProof="0" err="1"/>
              <a:t>Tekststijl</a:t>
            </a:r>
            <a:r>
              <a:rPr lang="en-US" noProof="0"/>
              <a:t> van het model </a:t>
            </a:r>
            <a:r>
              <a:rPr lang="en-US" noProof="0" err="1"/>
              <a:t>bewerken</a:t>
            </a:r>
            <a:endParaRPr lang="en-US" noProof="0"/>
          </a:p>
          <a:p>
            <a:pPr lvl="1"/>
            <a:r>
              <a:rPr lang="en-US" noProof="0" err="1"/>
              <a:t>Tweede</a:t>
            </a:r>
            <a:r>
              <a:rPr lang="en-US" noProof="0"/>
              <a:t> </a:t>
            </a:r>
            <a:r>
              <a:rPr lang="en-US" noProof="0" err="1"/>
              <a:t>niveau</a:t>
            </a:r>
            <a:endParaRPr lang="en-US" noProof="0"/>
          </a:p>
          <a:p>
            <a:pPr lvl="2"/>
            <a:r>
              <a:rPr lang="en-US" noProof="0" err="1"/>
              <a:t>Derde</a:t>
            </a:r>
            <a:r>
              <a:rPr lang="en-US" noProof="0"/>
              <a:t> </a:t>
            </a:r>
            <a:r>
              <a:rPr lang="en-US" noProof="0" err="1"/>
              <a:t>niveau</a:t>
            </a:r>
            <a:endParaRPr lang="en-US" noProof="0"/>
          </a:p>
          <a:p>
            <a:pPr lvl="3"/>
            <a:r>
              <a:rPr lang="en-US" noProof="0" err="1"/>
              <a:t>Vierde</a:t>
            </a:r>
            <a:r>
              <a:rPr lang="en-US" noProof="0"/>
              <a:t> </a:t>
            </a:r>
            <a:r>
              <a:rPr lang="en-US" noProof="0" err="1"/>
              <a:t>niveau</a:t>
            </a:r>
            <a:endParaRPr lang="en-US" noProof="0"/>
          </a:p>
          <a:p>
            <a:pPr lvl="4"/>
            <a:r>
              <a:rPr lang="en-US" noProof="0" err="1"/>
              <a:t>Vijfde</a:t>
            </a:r>
            <a:r>
              <a:rPr lang="en-US" noProof="0"/>
              <a:t> </a:t>
            </a:r>
            <a:r>
              <a:rPr lang="en-US" noProof="0" err="1"/>
              <a:t>niveau</a:t>
            </a:r>
            <a:endParaRPr lang="en-US" noProof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BB3548CD-19AE-409F-8863-C3796E77F5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2D43B3-887D-4521-8A4D-0837D15BD16E}" type="datetime5">
              <a:rPr lang="en-US" smtClean="0"/>
              <a:t>21-Jun-21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317508A6-8CB4-4FFE-8BB1-7116726571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&lt;Place footer here&gt;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8DAF514B-E3B7-4CB9-9481-4BA36FB2C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7F5F7-6A9B-4DE6-B3AA-6E3E81FF5763}" type="slidenum">
              <a:rPr lang="nl-NL" smtClean="0"/>
              <a:t>‹#›</a:t>
            </a:fld>
            <a:endParaRPr lang="nl-NL"/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76DA4195-3352-419B-B6A9-7540EF8311E1}"/>
              </a:ext>
            </a:extLst>
          </p:cNvPr>
          <p:cNvSpPr txBox="1"/>
          <p:nvPr userDrawn="1"/>
        </p:nvSpPr>
        <p:spPr>
          <a:xfrm>
            <a:off x="5306906" y="-885712"/>
            <a:ext cx="1578226" cy="548182"/>
          </a:xfrm>
          <a:prstGeom prst="rect">
            <a:avLst/>
          </a:prstGeom>
          <a:solidFill>
            <a:schemeClr val="bg1"/>
          </a:solidFill>
        </p:spPr>
        <p:txBody>
          <a:bodyPr wrap="none" lIns="360000" tIns="180000" rIns="360000" bIns="180000" rtlCol="0">
            <a:spAutoFit/>
          </a:bodyPr>
          <a:lstStyle/>
          <a:p>
            <a:pPr algn="ctr"/>
            <a:r>
              <a:rPr lang="nl-NL" sz="1200" b="0" spc="50" baseline="0">
                <a:solidFill>
                  <a:srgbClr val="212121"/>
                </a:solidFill>
                <a:latin typeface="+mn-lt"/>
                <a:cs typeface="Calibri" panose="020F0502020204030204" pitchFamily="34" charset="0"/>
              </a:rPr>
              <a:t>TEXT (100%)</a:t>
            </a:r>
          </a:p>
        </p:txBody>
      </p:sp>
    </p:spTree>
    <p:extLst>
      <p:ext uri="{BB962C8B-B14F-4D97-AF65-F5344CB8AC3E}">
        <p14:creationId xmlns:p14="http://schemas.microsoft.com/office/powerpoint/2010/main" val="4707195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D0246-718F-49DB-A792-662DB8EC9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AE2E75-30B4-437E-B6D9-29EAFD177C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62B35D-D27F-4A89-A3CC-D1095AF938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A6C355-FE3B-47C3-93A5-9ADD82820D71}" type="datetimeFigureOut">
              <a:rPr lang="en-NL" smtClean="0"/>
              <a:t>21/06/2021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6D398D-98E4-4493-AA60-2C0E639B9D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B5C2FA-B96E-4D5A-9E4E-E50183441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A7C18-B090-494D-8619-AE58E91A5D0C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3415925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label">
            <a:extLst>
              <a:ext uri="{FF2B5EF4-FFF2-40B4-BE49-F238E27FC236}">
                <a16:creationId xmlns:a16="http://schemas.microsoft.com/office/drawing/2014/main" id="{C313D6F4-03B6-4FEB-A8A3-68C40DEAFD8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649075" y="539999"/>
            <a:ext cx="542925" cy="381076"/>
          </a:xfrm>
          <a:blipFill>
            <a:blip r:embed="rId2"/>
            <a:srcRect/>
            <a:stretch>
              <a:fillRect l="-208" r="-290"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nl-NL" dirty="0"/>
              <a:t>  </a:t>
            </a:r>
          </a:p>
        </p:txBody>
      </p:sp>
      <p:sp>
        <p:nvSpPr>
          <p:cNvPr id="3" name="date">
            <a:extLst>
              <a:ext uri="{FF2B5EF4-FFF2-40B4-BE49-F238E27FC236}">
                <a16:creationId xmlns:a16="http://schemas.microsoft.com/office/drawing/2014/main" id="{FE6086FE-1400-427D-A22F-F69EA32793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C4DA5A-C441-4498-B795-D34B6E310D4B}" type="datetime1">
              <a:rPr lang="en-GB" noProof="0" smtClean="0"/>
              <a:t>21/06/2021</a:t>
            </a:fld>
            <a:endParaRPr lang="en-GB" noProof="0"/>
          </a:p>
        </p:txBody>
      </p:sp>
      <p:sp>
        <p:nvSpPr>
          <p:cNvPr id="4" name="footer">
            <a:extLst>
              <a:ext uri="{FF2B5EF4-FFF2-40B4-BE49-F238E27FC236}">
                <a16:creationId xmlns:a16="http://schemas.microsoft.com/office/drawing/2014/main" id="{699D52C8-634B-4975-8D79-DE4A5F991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/>
              <a:t>Insert &gt; Header &amp; Footer</a:t>
            </a:r>
          </a:p>
        </p:txBody>
      </p:sp>
      <p:sp>
        <p:nvSpPr>
          <p:cNvPr id="5" name="nmr">
            <a:extLst>
              <a:ext uri="{FF2B5EF4-FFF2-40B4-BE49-F238E27FC236}">
                <a16:creationId xmlns:a16="http://schemas.microsoft.com/office/drawing/2014/main" id="{0817B6E1-7990-4E84-9B6F-2CF89BE4CF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2C9A5-716F-45E6-800B-D4D02CE26F90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7" name="text">
            <a:extLst>
              <a:ext uri="{FF2B5EF4-FFF2-40B4-BE49-F238E27FC236}">
                <a16:creationId xmlns:a16="http://schemas.microsoft.com/office/drawing/2014/main" id="{C7A67ADA-B838-432D-B330-A360D376AC6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9750" y="1469203"/>
            <a:ext cx="11109325" cy="4846721"/>
          </a:xfrm>
        </p:spPr>
        <p:txBody>
          <a:bodyPr/>
          <a:lstStyle>
            <a:lvl1pPr marL="0" indent="0">
              <a:buNone/>
              <a:defRPr/>
            </a:lvl1pPr>
            <a:lvl2pPr marL="265113" indent="-265113">
              <a:buFont typeface="Arial" panose="020B0604020202020204" pitchFamily="34" charset="0"/>
              <a:buChar char="▪"/>
              <a:tabLst>
                <a:tab pos="265113" algn="l"/>
              </a:tabLst>
              <a:defRPr/>
            </a:lvl2pPr>
            <a:lvl3pPr marL="541338" indent="-276225">
              <a:buClr>
                <a:schemeClr val="accent1"/>
              </a:buClr>
              <a:buFont typeface="Wingdings" panose="05000000000000000000" pitchFamily="2" charset="2"/>
              <a:buChar char="§"/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buClr>
                <a:schemeClr val="accent1"/>
              </a:buClr>
              <a:defRPr/>
            </a:lvl8pPr>
            <a:lvl9pPr>
              <a:defRPr/>
            </a:lvl9pPr>
          </a:lstStyle>
          <a:p>
            <a:pPr lvl="0"/>
            <a:r>
              <a:rPr lang="en-GB" noProof="0" dirty="0"/>
              <a:t>Default text</a:t>
            </a:r>
          </a:p>
          <a:p>
            <a:pPr lvl="1"/>
            <a:r>
              <a:rPr lang="en-GB" noProof="0" dirty="0"/>
              <a:t>Bullet</a:t>
            </a:r>
          </a:p>
          <a:p>
            <a:pPr lvl="2"/>
            <a:r>
              <a:rPr lang="en-GB" noProof="0" dirty="0"/>
              <a:t>Sub-bullet</a:t>
            </a:r>
          </a:p>
          <a:p>
            <a:pPr lvl="3"/>
            <a:r>
              <a:rPr lang="en-GB" noProof="0" dirty="0"/>
              <a:t>Title / Quote</a:t>
            </a:r>
          </a:p>
          <a:p>
            <a:pPr lvl="4"/>
            <a:r>
              <a:rPr lang="en-GB" noProof="0" dirty="0"/>
              <a:t>SUBTITLE</a:t>
            </a:r>
          </a:p>
          <a:p>
            <a:pPr lvl="5"/>
            <a:r>
              <a:rPr lang="en-GB" noProof="0" dirty="0"/>
              <a:t>Subtitle</a:t>
            </a:r>
          </a:p>
          <a:p>
            <a:pPr lvl="6"/>
            <a:r>
              <a:rPr lang="en-GB" noProof="0" dirty="0"/>
              <a:t>Numerical bullet</a:t>
            </a:r>
          </a:p>
          <a:p>
            <a:pPr lvl="7"/>
            <a:r>
              <a:rPr lang="en-GB" noProof="0" dirty="0"/>
              <a:t>Alphabetical bullet</a:t>
            </a:r>
          </a:p>
          <a:p>
            <a:pPr lvl="8"/>
            <a:r>
              <a:rPr lang="en-GB" noProof="0" dirty="0"/>
              <a:t>Source</a:t>
            </a:r>
          </a:p>
          <a:p>
            <a:pPr lvl="8"/>
            <a:endParaRPr lang="en-GB" noProof="0" dirty="0"/>
          </a:p>
        </p:txBody>
      </p:sp>
      <p:sp>
        <p:nvSpPr>
          <p:cNvPr id="10" name="Titel 9">
            <a:extLst>
              <a:ext uri="{FF2B5EF4-FFF2-40B4-BE49-F238E27FC236}">
                <a16:creationId xmlns:a16="http://schemas.microsoft.com/office/drawing/2014/main" id="{311263E2-3422-4613-B003-437B347140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538" y="539999"/>
            <a:ext cx="11109538" cy="573719"/>
          </a:xfrm>
        </p:spPr>
        <p:txBody>
          <a:bodyPr/>
          <a:lstStyle>
            <a:lvl1pPr>
              <a:defRPr/>
            </a:lvl1pPr>
          </a:lstStyle>
          <a:p>
            <a:r>
              <a:rPr lang="nl-NL" dirty="0"/>
              <a:t>TITLE</a:t>
            </a:r>
            <a:br>
              <a:rPr lang="nl-NL" dirty="0"/>
            </a:br>
            <a:r>
              <a:rPr lang="nl-NL" dirty="0"/>
              <a:t>MAX. 2 LINES</a:t>
            </a:r>
          </a:p>
        </p:txBody>
      </p:sp>
    </p:spTree>
    <p:extLst>
      <p:ext uri="{BB962C8B-B14F-4D97-AF65-F5344CB8AC3E}">
        <p14:creationId xmlns:p14="http://schemas.microsoft.com/office/powerpoint/2010/main" val="3200396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image">
            <a:extLst>
              <a:ext uri="{FF2B5EF4-FFF2-40B4-BE49-F238E27FC236}">
                <a16:creationId xmlns:a16="http://schemas.microsoft.com/office/drawing/2014/main" id="{B434F79D-FA86-4399-82D0-2C6906E72602}"/>
              </a:ext>
            </a:extLst>
          </p:cNvPr>
          <p:cNvSpPr>
            <a:spLocks noGrp="1"/>
          </p:cNvSpPr>
          <p:nvPr userDrawn="1">
            <p:ph type="pic" sz="quarter" idx="15" hasCustomPrompt="1"/>
          </p:nvPr>
        </p:nvSpPr>
        <p:spPr>
          <a:xfrm>
            <a:off x="7761871" y="0"/>
            <a:ext cx="4430130" cy="6864350"/>
          </a:xfrm>
          <a:gradFill>
            <a:gsLst>
              <a:gs pos="100000">
                <a:srgbClr val="D66008"/>
              </a:gs>
              <a:gs pos="69000">
                <a:srgbClr val="D66008">
                  <a:alpha val="60000"/>
                </a:srgbClr>
              </a:gs>
              <a:gs pos="0">
                <a:schemeClr val="accent5">
                  <a:alpha val="80000"/>
                  <a:lumMod val="60000"/>
                  <a:lumOff val="40000"/>
                </a:schemeClr>
              </a:gs>
            </a:gsLst>
            <a:lin ang="16200000" scaled="1"/>
          </a:gradFill>
        </p:spPr>
        <p:txBody>
          <a:bodyPr tIns="0" bIns="1080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Click on the icon below</a:t>
            </a:r>
            <a:br>
              <a:rPr lang="en-GB" noProof="0" dirty="0"/>
            </a:br>
            <a:r>
              <a:rPr lang="en-GB" noProof="0" dirty="0"/>
              <a:t>to insert an image.</a:t>
            </a:r>
          </a:p>
        </p:txBody>
      </p:sp>
      <p:sp>
        <p:nvSpPr>
          <p:cNvPr id="12" name="label">
            <a:extLst>
              <a:ext uri="{FF2B5EF4-FFF2-40B4-BE49-F238E27FC236}">
                <a16:creationId xmlns:a16="http://schemas.microsoft.com/office/drawing/2014/main" id="{FEC6968F-16F6-4A5E-A148-7027DAEE0D49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11649075" y="539999"/>
            <a:ext cx="542925" cy="381076"/>
          </a:xfrm>
          <a:blipFill>
            <a:blip r:embed="rId2"/>
            <a:srcRect/>
            <a:stretch>
              <a:fillRect l="-208" r="-290"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nl-NL" dirty="0"/>
              <a:t> </a:t>
            </a:r>
          </a:p>
        </p:txBody>
      </p:sp>
      <p:sp>
        <p:nvSpPr>
          <p:cNvPr id="14" name="footer">
            <a:extLst>
              <a:ext uri="{FF2B5EF4-FFF2-40B4-BE49-F238E27FC236}">
                <a16:creationId xmlns:a16="http://schemas.microsoft.com/office/drawing/2014/main" id="{9DC342D8-FA9A-46DF-B843-1D6DCDB16177}"/>
              </a:ext>
            </a:extLst>
          </p:cNvPr>
          <p:cNvSpPr>
            <a:spLocks noGrp="1"/>
          </p:cNvSpPr>
          <p:nvPr userDrawn="1">
            <p:ph type="ftr" sz="quarter" idx="18"/>
          </p:nvPr>
        </p:nvSpPr>
        <p:spPr/>
        <p:txBody>
          <a:bodyPr/>
          <a:lstStyle/>
          <a:p>
            <a:r>
              <a:rPr lang="en-GB" noProof="0"/>
              <a:t>Insert &gt; Header &amp; Footer</a:t>
            </a:r>
          </a:p>
        </p:txBody>
      </p:sp>
      <p:sp>
        <p:nvSpPr>
          <p:cNvPr id="15" name="nmr">
            <a:extLst>
              <a:ext uri="{FF2B5EF4-FFF2-40B4-BE49-F238E27FC236}">
                <a16:creationId xmlns:a16="http://schemas.microsoft.com/office/drawing/2014/main" id="{6A8142D6-113A-4836-AC19-50B49E12F51F}"/>
              </a:ext>
            </a:extLst>
          </p:cNvPr>
          <p:cNvSpPr>
            <a:spLocks noGrp="1"/>
          </p:cNvSpPr>
          <p:nvPr userDrawn="1">
            <p:ph type="sldNum" sz="quarter" idx="19"/>
          </p:nvPr>
        </p:nvSpPr>
        <p:spPr/>
        <p:txBody>
          <a:bodyPr/>
          <a:lstStyle/>
          <a:p>
            <a:fld id="{B502C9A5-716F-45E6-800B-D4D02CE26F90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148" name="text">
            <a:extLst>
              <a:ext uri="{FF2B5EF4-FFF2-40B4-BE49-F238E27FC236}">
                <a16:creationId xmlns:a16="http://schemas.microsoft.com/office/drawing/2014/main" id="{8441893C-D455-4B3F-80EF-94F167C46F0D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539750" y="1476375"/>
            <a:ext cx="6672580" cy="4839550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buClr>
                <a:schemeClr val="accent1"/>
              </a:buClr>
              <a:defRPr/>
            </a:lvl8pPr>
            <a:lvl9pPr>
              <a:defRPr/>
            </a:lvl9pPr>
          </a:lstStyle>
          <a:p>
            <a:pPr lvl="0"/>
            <a:r>
              <a:rPr lang="en-GB" noProof="0" dirty="0"/>
              <a:t>Default text</a:t>
            </a:r>
          </a:p>
          <a:p>
            <a:pPr lvl="1"/>
            <a:r>
              <a:rPr lang="en-GB" noProof="0" dirty="0"/>
              <a:t>Bullet</a:t>
            </a:r>
          </a:p>
          <a:p>
            <a:pPr lvl="2"/>
            <a:r>
              <a:rPr lang="en-GB" noProof="0" dirty="0"/>
              <a:t>Sub-bullet</a:t>
            </a:r>
          </a:p>
          <a:p>
            <a:pPr lvl="3"/>
            <a:r>
              <a:rPr lang="en-GB" noProof="0" dirty="0"/>
              <a:t>TITLE / QUOTE</a:t>
            </a:r>
          </a:p>
          <a:p>
            <a:pPr lvl="4"/>
            <a:r>
              <a:rPr lang="en-GB" noProof="0" dirty="0"/>
              <a:t>Subtitle </a:t>
            </a:r>
          </a:p>
          <a:p>
            <a:pPr lvl="5"/>
            <a:r>
              <a:rPr lang="en-GB" noProof="0" dirty="0"/>
              <a:t>Subtitle</a:t>
            </a:r>
          </a:p>
          <a:p>
            <a:pPr lvl="6"/>
            <a:r>
              <a:rPr lang="en-GB" noProof="0" dirty="0"/>
              <a:t>Numerical bullet</a:t>
            </a:r>
          </a:p>
          <a:p>
            <a:pPr lvl="7"/>
            <a:r>
              <a:rPr lang="en-GB" noProof="0" dirty="0"/>
              <a:t>Alphabetical bullet</a:t>
            </a:r>
          </a:p>
          <a:p>
            <a:pPr lvl="8"/>
            <a:r>
              <a:rPr lang="en-GB" noProof="0" dirty="0"/>
              <a:t>Source</a:t>
            </a:r>
          </a:p>
          <a:p>
            <a:pPr lvl="8"/>
            <a:endParaRPr lang="en-GB" noProof="0" dirty="0"/>
          </a:p>
          <a:p>
            <a:pPr lvl="8"/>
            <a:endParaRPr lang="en-GB" noProof="0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E624D9EA-4A94-4860-9C88-88D6AAABED1C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539538" y="539999"/>
            <a:ext cx="6672580" cy="573719"/>
          </a:xfrm>
        </p:spPr>
        <p:txBody>
          <a:bodyPr/>
          <a:lstStyle/>
          <a:p>
            <a:r>
              <a:rPr lang="nl-NL" dirty="0"/>
              <a:t>TITLE</a:t>
            </a:r>
            <a:br>
              <a:rPr lang="nl-NL" dirty="0"/>
            </a:br>
            <a:r>
              <a:rPr lang="nl-NL" dirty="0"/>
              <a:t>MAX. 2 LINES</a:t>
            </a:r>
          </a:p>
        </p:txBody>
      </p:sp>
      <p:sp>
        <p:nvSpPr>
          <p:cNvPr id="220" name="date">
            <a:extLst>
              <a:ext uri="{FF2B5EF4-FFF2-40B4-BE49-F238E27FC236}">
                <a16:creationId xmlns:a16="http://schemas.microsoft.com/office/drawing/2014/main" id="{BAB83FC0-09C7-43D2-AA55-864A004FE865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9122384" y="6481261"/>
            <a:ext cx="2185062" cy="18483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BA06C0A-58FD-4A50-986D-D140EAEA8E14}" type="datetime1">
              <a:rPr lang="en-GB" smtClean="0"/>
              <a:t>21/06/2021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5139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image">
            <a:extLst>
              <a:ext uri="{FF2B5EF4-FFF2-40B4-BE49-F238E27FC236}">
                <a16:creationId xmlns:a16="http://schemas.microsoft.com/office/drawing/2014/main" id="{0D100964-6B6E-4852-893F-878ABDB21D3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110985" y="0"/>
            <a:ext cx="6081015" cy="6864350"/>
          </a:xfrm>
          <a:gradFill>
            <a:gsLst>
              <a:gs pos="100000">
                <a:srgbClr val="D66008"/>
              </a:gs>
              <a:gs pos="69000">
                <a:srgbClr val="D66008">
                  <a:alpha val="60000"/>
                </a:srgbClr>
              </a:gs>
              <a:gs pos="0">
                <a:schemeClr val="accent5">
                  <a:alpha val="80000"/>
                  <a:lumMod val="60000"/>
                  <a:lumOff val="40000"/>
                </a:schemeClr>
              </a:gs>
            </a:gsLst>
            <a:lin ang="16200000" scaled="1"/>
          </a:gradFill>
        </p:spPr>
        <p:txBody>
          <a:bodyPr tIns="0" bIns="1080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Click on the icon below</a:t>
            </a:r>
            <a:br>
              <a:rPr lang="en-GB" noProof="0" dirty="0"/>
            </a:br>
            <a:r>
              <a:rPr lang="en-GB" noProof="0" dirty="0"/>
              <a:t>to insert an image.</a:t>
            </a:r>
          </a:p>
        </p:txBody>
      </p:sp>
      <p:sp>
        <p:nvSpPr>
          <p:cNvPr id="13" name="label">
            <a:extLst>
              <a:ext uri="{FF2B5EF4-FFF2-40B4-BE49-F238E27FC236}">
                <a16:creationId xmlns:a16="http://schemas.microsoft.com/office/drawing/2014/main" id="{B58132D1-0AAA-483F-A178-BC2867891BA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649075" y="539999"/>
            <a:ext cx="542925" cy="381076"/>
          </a:xfrm>
          <a:blipFill>
            <a:blip r:embed="rId2"/>
            <a:srcRect/>
            <a:stretch>
              <a:fillRect l="-208" r="-290"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nl-NL" dirty="0"/>
              <a:t> </a:t>
            </a:r>
          </a:p>
        </p:txBody>
      </p:sp>
      <p:sp>
        <p:nvSpPr>
          <p:cNvPr id="3" name="text"/>
          <p:cNvSpPr>
            <a:spLocks noGrp="1"/>
          </p:cNvSpPr>
          <p:nvPr>
            <p:ph type="body" orient="vert" idx="1" hasCustomPrompt="1"/>
          </p:nvPr>
        </p:nvSpPr>
        <p:spPr>
          <a:xfrm>
            <a:off x="539537" y="1476374"/>
            <a:ext cx="5025540" cy="4842093"/>
          </a:xfrm>
        </p:spPr>
        <p:txBody>
          <a:bodyPr vert="horz" lIns="0" tIns="0" rIns="0" bIns="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buClr>
                <a:schemeClr val="accent1"/>
              </a:buClr>
              <a:defRPr/>
            </a:lvl8pPr>
            <a:lvl9pPr>
              <a:defRPr/>
            </a:lvl9pPr>
          </a:lstStyle>
          <a:p>
            <a:pPr lvl="0"/>
            <a:r>
              <a:rPr lang="en-GB" noProof="0" dirty="0"/>
              <a:t>Default text</a:t>
            </a:r>
          </a:p>
          <a:p>
            <a:pPr lvl="1"/>
            <a:r>
              <a:rPr lang="en-GB" noProof="0" dirty="0"/>
              <a:t>Bullet</a:t>
            </a:r>
          </a:p>
          <a:p>
            <a:pPr lvl="2"/>
            <a:r>
              <a:rPr lang="en-GB" noProof="0" dirty="0"/>
              <a:t>Sub-bullet</a:t>
            </a:r>
          </a:p>
          <a:p>
            <a:pPr lvl="3"/>
            <a:r>
              <a:rPr lang="en-GB" noProof="0" dirty="0"/>
              <a:t>TITLE / QUOTE</a:t>
            </a:r>
          </a:p>
          <a:p>
            <a:pPr lvl="4"/>
            <a:r>
              <a:rPr lang="en-GB" noProof="0" dirty="0"/>
              <a:t>Subtitle </a:t>
            </a:r>
          </a:p>
          <a:p>
            <a:pPr lvl="5"/>
            <a:r>
              <a:rPr lang="en-GB" noProof="0" dirty="0"/>
              <a:t>Subtitle</a:t>
            </a:r>
          </a:p>
          <a:p>
            <a:pPr lvl="6"/>
            <a:r>
              <a:rPr lang="en-GB" noProof="0" dirty="0"/>
              <a:t>Numerical bullet</a:t>
            </a:r>
          </a:p>
          <a:p>
            <a:pPr lvl="7"/>
            <a:r>
              <a:rPr lang="en-GB" noProof="0" dirty="0"/>
              <a:t>Alphabetical bullet</a:t>
            </a:r>
          </a:p>
          <a:p>
            <a:pPr lvl="8"/>
            <a:r>
              <a:rPr lang="en-GB" noProof="0" dirty="0"/>
              <a:t>Source</a:t>
            </a:r>
          </a:p>
          <a:p>
            <a:pPr lvl="8"/>
            <a:endParaRPr lang="en-GB" noProof="0" dirty="0"/>
          </a:p>
          <a:p>
            <a:pPr lvl="8"/>
            <a:endParaRPr lang="en-GB" noProof="0" dirty="0"/>
          </a:p>
        </p:txBody>
      </p:sp>
      <p:sp>
        <p:nvSpPr>
          <p:cNvPr id="10" name="date">
            <a:extLst>
              <a:ext uri="{FF2B5EF4-FFF2-40B4-BE49-F238E27FC236}">
                <a16:creationId xmlns:a16="http://schemas.microsoft.com/office/drawing/2014/main" id="{113DAD25-529A-4172-BD0F-9D1181C395D7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BA06C0A-58FD-4A50-986D-D140EAEA8E14}" type="datetime1">
              <a:rPr lang="en-GB" smtClean="0"/>
              <a:t>21/06/2021</a:t>
            </a:fld>
            <a:endParaRPr lang="en-GB"/>
          </a:p>
        </p:txBody>
      </p:sp>
      <p:sp>
        <p:nvSpPr>
          <p:cNvPr id="11" name="footer">
            <a:extLst>
              <a:ext uri="{FF2B5EF4-FFF2-40B4-BE49-F238E27FC236}">
                <a16:creationId xmlns:a16="http://schemas.microsoft.com/office/drawing/2014/main" id="{B6799C74-8C81-4367-B838-81CB0E52806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GB" noProof="0"/>
              <a:t>Insert &gt; Header &amp; Footer</a:t>
            </a:r>
          </a:p>
        </p:txBody>
      </p:sp>
      <p:sp>
        <p:nvSpPr>
          <p:cNvPr id="12" name="nmr">
            <a:extLst>
              <a:ext uri="{FF2B5EF4-FFF2-40B4-BE49-F238E27FC236}">
                <a16:creationId xmlns:a16="http://schemas.microsoft.com/office/drawing/2014/main" id="{E11FD4F1-B69E-4ABC-9DED-D9FDF5E0EBC9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502C9A5-716F-45E6-800B-D4D02CE26F90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1484738A-E502-4CE2-9B26-71FC399FA7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538" y="539999"/>
            <a:ext cx="5025539" cy="573719"/>
          </a:xfrm>
        </p:spPr>
        <p:txBody>
          <a:bodyPr/>
          <a:lstStyle/>
          <a:p>
            <a:r>
              <a:rPr lang="nl-NL" dirty="0"/>
              <a:t>TITLE</a:t>
            </a:r>
            <a:br>
              <a:rPr lang="nl-NL" dirty="0"/>
            </a:br>
            <a:r>
              <a:rPr lang="nl-NL" dirty="0"/>
              <a:t>MAX. 2 LINES</a:t>
            </a:r>
          </a:p>
        </p:txBody>
      </p:sp>
    </p:spTree>
    <p:extLst>
      <p:ext uri="{BB962C8B-B14F-4D97-AF65-F5344CB8AC3E}">
        <p14:creationId xmlns:p14="http://schemas.microsoft.com/office/powerpoint/2010/main" val="2552641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placeholder">
            <a:extLst>
              <a:ext uri="{FF2B5EF4-FFF2-40B4-BE49-F238E27FC236}">
                <a16:creationId xmlns:a16="http://schemas.microsoft.com/office/drawing/2014/main" id="{495BD902-6449-4346-B8F0-97D5E9B39CB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37728" y="0"/>
            <a:ext cx="7754273" cy="6864350"/>
          </a:xfrm>
          <a:gradFill>
            <a:gsLst>
              <a:gs pos="100000">
                <a:srgbClr val="D66008"/>
              </a:gs>
              <a:gs pos="69000">
                <a:srgbClr val="D66008">
                  <a:alpha val="60000"/>
                </a:srgbClr>
              </a:gs>
              <a:gs pos="0">
                <a:schemeClr val="accent5">
                  <a:alpha val="80000"/>
                  <a:lumMod val="60000"/>
                  <a:lumOff val="40000"/>
                </a:schemeClr>
              </a:gs>
            </a:gsLst>
            <a:lin ang="16200000" scaled="1"/>
          </a:gradFill>
        </p:spPr>
        <p:txBody>
          <a:bodyPr tIns="0" bIns="1080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Click on the icon below</a:t>
            </a:r>
            <a:br>
              <a:rPr lang="en-GB" noProof="0" dirty="0"/>
            </a:br>
            <a:r>
              <a:rPr lang="en-GB" noProof="0" dirty="0"/>
              <a:t>to insert an image.</a:t>
            </a:r>
          </a:p>
        </p:txBody>
      </p:sp>
      <p:sp>
        <p:nvSpPr>
          <p:cNvPr id="13" name="label">
            <a:extLst>
              <a:ext uri="{FF2B5EF4-FFF2-40B4-BE49-F238E27FC236}">
                <a16:creationId xmlns:a16="http://schemas.microsoft.com/office/drawing/2014/main" id="{FBC8BAED-8DD2-4EBC-9C60-50707F98CFC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649075" y="539999"/>
            <a:ext cx="542925" cy="381076"/>
          </a:xfrm>
          <a:blipFill>
            <a:blip r:embed="rId2"/>
            <a:srcRect/>
            <a:stretch>
              <a:fillRect l="-208" r="-290"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nl-NL" dirty="0"/>
              <a:t> </a:t>
            </a:r>
          </a:p>
        </p:txBody>
      </p:sp>
      <p:sp>
        <p:nvSpPr>
          <p:cNvPr id="3" name="text"/>
          <p:cNvSpPr>
            <a:spLocks noGrp="1"/>
          </p:cNvSpPr>
          <p:nvPr>
            <p:ph type="body" orient="vert" idx="1" hasCustomPrompt="1"/>
          </p:nvPr>
        </p:nvSpPr>
        <p:spPr>
          <a:xfrm>
            <a:off x="539537" y="1476374"/>
            <a:ext cx="3358654" cy="4842093"/>
          </a:xfrm>
        </p:spPr>
        <p:txBody>
          <a:bodyPr vert="horz" lIns="0" tIns="0" rIns="0" bIns="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buClr>
                <a:schemeClr val="accent1"/>
              </a:buClr>
              <a:defRPr/>
            </a:lvl8pPr>
            <a:lvl9pPr>
              <a:defRPr/>
            </a:lvl9pPr>
          </a:lstStyle>
          <a:p>
            <a:pPr lvl="0"/>
            <a:r>
              <a:rPr lang="en-GB" noProof="0" dirty="0"/>
              <a:t>Default text</a:t>
            </a:r>
          </a:p>
          <a:p>
            <a:pPr lvl="1"/>
            <a:r>
              <a:rPr lang="en-GB" noProof="0" dirty="0"/>
              <a:t>Bullet</a:t>
            </a:r>
          </a:p>
          <a:p>
            <a:pPr lvl="2"/>
            <a:r>
              <a:rPr lang="en-GB" noProof="0" dirty="0"/>
              <a:t>Sub-bullet</a:t>
            </a:r>
          </a:p>
          <a:p>
            <a:pPr lvl="3"/>
            <a:r>
              <a:rPr lang="en-GB" noProof="0" dirty="0"/>
              <a:t>TITLE / QUOTE</a:t>
            </a:r>
          </a:p>
          <a:p>
            <a:pPr lvl="4"/>
            <a:r>
              <a:rPr lang="en-GB" noProof="0" dirty="0"/>
              <a:t>Subtitle </a:t>
            </a:r>
          </a:p>
          <a:p>
            <a:pPr lvl="5"/>
            <a:r>
              <a:rPr lang="en-GB" noProof="0" dirty="0"/>
              <a:t>Subtitle</a:t>
            </a:r>
          </a:p>
          <a:p>
            <a:pPr lvl="6"/>
            <a:r>
              <a:rPr lang="en-GB" noProof="0" dirty="0"/>
              <a:t>Numerical bullet</a:t>
            </a:r>
          </a:p>
          <a:p>
            <a:pPr lvl="7"/>
            <a:r>
              <a:rPr lang="en-GB" noProof="0" dirty="0"/>
              <a:t>Alphabetical bullet</a:t>
            </a:r>
          </a:p>
          <a:p>
            <a:pPr lvl="8"/>
            <a:r>
              <a:rPr lang="en-GB" noProof="0" dirty="0"/>
              <a:t>Source</a:t>
            </a:r>
          </a:p>
          <a:p>
            <a:pPr lvl="8"/>
            <a:endParaRPr lang="en-GB" noProof="0" dirty="0"/>
          </a:p>
          <a:p>
            <a:pPr lvl="8"/>
            <a:endParaRPr lang="en-GB" noProof="0" dirty="0"/>
          </a:p>
        </p:txBody>
      </p:sp>
      <p:sp>
        <p:nvSpPr>
          <p:cNvPr id="10" name="date">
            <a:extLst>
              <a:ext uri="{FF2B5EF4-FFF2-40B4-BE49-F238E27FC236}">
                <a16:creationId xmlns:a16="http://schemas.microsoft.com/office/drawing/2014/main" id="{87AF9F98-E600-44E6-B263-C7886EAB233A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A6811B5-CBE9-47D2-A4FB-377B814D1C23}" type="datetime1">
              <a:rPr lang="en-GB" smtClean="0"/>
              <a:t>21/06/2021</a:t>
            </a:fld>
            <a:endParaRPr lang="en-GB"/>
          </a:p>
        </p:txBody>
      </p:sp>
      <p:sp>
        <p:nvSpPr>
          <p:cNvPr id="11" name="footer">
            <a:extLst>
              <a:ext uri="{FF2B5EF4-FFF2-40B4-BE49-F238E27FC236}">
                <a16:creationId xmlns:a16="http://schemas.microsoft.com/office/drawing/2014/main" id="{FA68FCCC-99F1-461F-A5F7-7F5C25EAB6E2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GB" noProof="0"/>
              <a:t>Insert &gt; Header &amp; Footer</a:t>
            </a:r>
          </a:p>
        </p:txBody>
      </p:sp>
      <p:sp>
        <p:nvSpPr>
          <p:cNvPr id="12" name="nmr">
            <a:extLst>
              <a:ext uri="{FF2B5EF4-FFF2-40B4-BE49-F238E27FC236}">
                <a16:creationId xmlns:a16="http://schemas.microsoft.com/office/drawing/2014/main" id="{0AB28C0F-6056-41F9-85C2-873A819AFB8D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502C9A5-716F-45E6-800B-D4D02CE26F90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8E3902C-1FCA-4398-837A-CDA585CEA5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538" y="539999"/>
            <a:ext cx="3358653" cy="573719"/>
          </a:xfrm>
        </p:spPr>
        <p:txBody>
          <a:bodyPr/>
          <a:lstStyle/>
          <a:p>
            <a:r>
              <a:rPr lang="nl-NL" dirty="0"/>
              <a:t>TITLE</a:t>
            </a:r>
            <a:br>
              <a:rPr lang="nl-NL" dirty="0"/>
            </a:br>
            <a:r>
              <a:rPr lang="nl-NL" dirty="0"/>
              <a:t>MAX. 2 LINES</a:t>
            </a:r>
          </a:p>
        </p:txBody>
      </p:sp>
    </p:spTree>
    <p:extLst>
      <p:ext uri="{BB962C8B-B14F-4D97-AF65-F5344CB8AC3E}">
        <p14:creationId xmlns:p14="http://schemas.microsoft.com/office/powerpoint/2010/main" val="2535154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image">
            <a:extLst>
              <a:ext uri="{FF2B5EF4-FFF2-40B4-BE49-F238E27FC236}">
                <a16:creationId xmlns:a16="http://schemas.microsoft.com/office/drawing/2014/main" id="{A3EA5815-531E-4862-A75C-72C6D09C103D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12192001" cy="6864350"/>
          </a:xfrm>
          <a:gradFill>
            <a:gsLst>
              <a:gs pos="100000">
                <a:srgbClr val="D66008"/>
              </a:gs>
              <a:gs pos="69000">
                <a:srgbClr val="D66008">
                  <a:alpha val="60000"/>
                </a:srgbClr>
              </a:gs>
              <a:gs pos="0">
                <a:schemeClr val="accent5">
                  <a:alpha val="80000"/>
                  <a:lumMod val="60000"/>
                  <a:lumOff val="40000"/>
                </a:schemeClr>
              </a:gs>
            </a:gsLst>
            <a:lin ang="16200000" scaled="1"/>
          </a:gradFill>
        </p:spPr>
        <p:txBody>
          <a:bodyPr tIns="0" bIns="1080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Click on the icon below</a:t>
            </a:r>
            <a:br>
              <a:rPr lang="en-GB" noProof="0" dirty="0"/>
            </a:br>
            <a:r>
              <a:rPr lang="en-GB" noProof="0" dirty="0"/>
              <a:t>to insert an image.</a:t>
            </a:r>
          </a:p>
        </p:txBody>
      </p:sp>
      <p:sp>
        <p:nvSpPr>
          <p:cNvPr id="12" name="label">
            <a:extLst>
              <a:ext uri="{FF2B5EF4-FFF2-40B4-BE49-F238E27FC236}">
                <a16:creationId xmlns:a16="http://schemas.microsoft.com/office/drawing/2014/main" id="{E78B952E-02EF-4113-B149-1CD2211175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649075" y="539999"/>
            <a:ext cx="542925" cy="381076"/>
          </a:xfrm>
          <a:blipFill>
            <a:blip r:embed="rId2"/>
            <a:srcRect/>
            <a:stretch>
              <a:fillRect l="-208" r="-290"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nl-NL" dirty="0"/>
              <a:t> </a:t>
            </a:r>
          </a:p>
        </p:txBody>
      </p:sp>
      <p:sp>
        <p:nvSpPr>
          <p:cNvPr id="9" name="date">
            <a:extLst>
              <a:ext uri="{FF2B5EF4-FFF2-40B4-BE49-F238E27FC236}">
                <a16:creationId xmlns:a16="http://schemas.microsoft.com/office/drawing/2014/main" id="{EFD37968-634B-4708-B7D3-187BA28A8F43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5790DEA-1473-4ACD-9E47-E751A2F3BD9D}" type="datetime1">
              <a:rPr lang="en-GB" smtClean="0"/>
              <a:t>21/06/2021</a:t>
            </a:fld>
            <a:endParaRPr lang="en-GB"/>
          </a:p>
        </p:txBody>
      </p:sp>
      <p:sp>
        <p:nvSpPr>
          <p:cNvPr id="10" name="footer">
            <a:extLst>
              <a:ext uri="{FF2B5EF4-FFF2-40B4-BE49-F238E27FC236}">
                <a16:creationId xmlns:a16="http://schemas.microsoft.com/office/drawing/2014/main" id="{7B9E115F-6F77-4491-A4F9-FB8B47A044F2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&gt; Header &amp; Footer</a:t>
            </a:r>
          </a:p>
        </p:txBody>
      </p:sp>
      <p:sp>
        <p:nvSpPr>
          <p:cNvPr id="11" name="nmr">
            <a:extLst>
              <a:ext uri="{FF2B5EF4-FFF2-40B4-BE49-F238E27FC236}">
                <a16:creationId xmlns:a16="http://schemas.microsoft.com/office/drawing/2014/main" id="{AB56A4DF-6346-4B9E-AC3F-82768A3FB060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502C9A5-716F-45E6-800B-D4D02CE26F90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6372B3B-7F3D-4B2E-B9A6-9B90B6F287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TITLE</a:t>
            </a:r>
            <a:br>
              <a:rPr lang="nl-NL" dirty="0"/>
            </a:br>
            <a:r>
              <a:rPr lang="nl-NL" dirty="0"/>
              <a:t>MAX. 2 LINES</a:t>
            </a:r>
          </a:p>
        </p:txBody>
      </p:sp>
    </p:spTree>
    <p:extLst>
      <p:ext uri="{BB962C8B-B14F-4D97-AF65-F5344CB8AC3E}">
        <p14:creationId xmlns:p14="http://schemas.microsoft.com/office/powerpoint/2010/main" val="3394394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autoRev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0" fill="hold"/>
                                        <p:tgtEl>
                                          <p:spTgt spid="5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ideo">
            <a:extLst>
              <a:ext uri="{FF2B5EF4-FFF2-40B4-BE49-F238E27FC236}">
                <a16:creationId xmlns:a16="http://schemas.microsoft.com/office/drawing/2014/main" id="{A2A9BA77-C80F-483A-94DF-758F8DB5AEA6}"/>
              </a:ext>
            </a:extLst>
          </p:cNvPr>
          <p:cNvSpPr>
            <a:spLocks noGrp="1"/>
          </p:cNvSpPr>
          <p:nvPr>
            <p:ph type="media" sz="quarter" idx="20" hasCustomPrompt="1"/>
          </p:nvPr>
        </p:nvSpPr>
        <p:spPr>
          <a:xfrm>
            <a:off x="0" y="0"/>
            <a:ext cx="12192000" cy="6858000"/>
          </a:xfrm>
          <a:solidFill>
            <a:schemeClr val="bg1">
              <a:lumMod val="85000"/>
            </a:schemeClr>
          </a:solidFill>
        </p:spPr>
        <p:txBody>
          <a:bodyPr tIns="0" bIns="1080000" anchor="ctr" anchorCtr="0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GB" noProof="0" dirty="0"/>
              <a:t>Click on the icon below</a:t>
            </a:r>
            <a:br>
              <a:rPr lang="en-GB" noProof="0" dirty="0"/>
            </a:br>
            <a:r>
              <a:rPr lang="en-GB" noProof="0" dirty="0"/>
              <a:t>to insert a video.</a:t>
            </a:r>
          </a:p>
        </p:txBody>
      </p:sp>
      <p:sp>
        <p:nvSpPr>
          <p:cNvPr id="12" name="label">
            <a:extLst>
              <a:ext uri="{FF2B5EF4-FFF2-40B4-BE49-F238E27FC236}">
                <a16:creationId xmlns:a16="http://schemas.microsoft.com/office/drawing/2014/main" id="{2F9A29FB-6DA3-4598-B36C-0382B3F1D21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649075" y="539999"/>
            <a:ext cx="542925" cy="381076"/>
          </a:xfrm>
          <a:blipFill>
            <a:blip r:embed="rId2"/>
            <a:srcRect/>
            <a:stretch>
              <a:fillRect l="-208" r="-290"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nl-NL" dirty="0"/>
              <a:t> </a:t>
            </a:r>
          </a:p>
        </p:txBody>
      </p:sp>
      <p:sp>
        <p:nvSpPr>
          <p:cNvPr id="9" name="date">
            <a:extLst>
              <a:ext uri="{FF2B5EF4-FFF2-40B4-BE49-F238E27FC236}">
                <a16:creationId xmlns:a16="http://schemas.microsoft.com/office/drawing/2014/main" id="{5F882FC7-CC24-4BAD-A0E2-F711D2A9D168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E0E5ABC-4FE7-4C28-8B2F-31032668950C}" type="datetime1">
              <a:rPr lang="en-GB" smtClean="0"/>
              <a:t>21/06/2021</a:t>
            </a:fld>
            <a:endParaRPr lang="en-GB"/>
          </a:p>
        </p:txBody>
      </p:sp>
      <p:sp>
        <p:nvSpPr>
          <p:cNvPr id="10" name="footer">
            <a:extLst>
              <a:ext uri="{FF2B5EF4-FFF2-40B4-BE49-F238E27FC236}">
                <a16:creationId xmlns:a16="http://schemas.microsoft.com/office/drawing/2014/main" id="{909F0EF5-FBCE-4DA3-AFBE-3D2B25C68001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&gt; Header &amp; Footer</a:t>
            </a:r>
          </a:p>
        </p:txBody>
      </p:sp>
      <p:sp>
        <p:nvSpPr>
          <p:cNvPr id="11" name="nmr">
            <a:extLst>
              <a:ext uri="{FF2B5EF4-FFF2-40B4-BE49-F238E27FC236}">
                <a16:creationId xmlns:a16="http://schemas.microsoft.com/office/drawing/2014/main" id="{BD6144FF-8022-4F7B-9FFE-86AEFC1153E5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B502C9A5-716F-45E6-800B-D4D02CE26F90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936490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">
            <a:extLst>
              <a:ext uri="{FF2B5EF4-FFF2-40B4-BE49-F238E27FC236}">
                <a16:creationId xmlns:a16="http://schemas.microsoft.com/office/drawing/2014/main" id="{85DEBB51-21BA-4653-8E49-11B03BFB2CBF}"/>
              </a:ext>
            </a:extLst>
          </p:cNvPr>
          <p:cNvSpPr>
            <a:spLocks noGrp="1"/>
          </p:cNvSpPr>
          <p:nvPr>
            <p:ph type="chart" sz="quarter" idx="15" hasCustomPrompt="1"/>
          </p:nvPr>
        </p:nvSpPr>
        <p:spPr>
          <a:xfrm>
            <a:off x="6366001" y="1476374"/>
            <a:ext cx="5283074" cy="4842093"/>
          </a:xfrm>
        </p:spPr>
        <p:txBody>
          <a:bodyPr tIns="0" bIns="1080000" anchor="ctr" anchorCtr="0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GB" noProof="0" dirty="0"/>
              <a:t>Click on the icon below</a:t>
            </a:r>
            <a:br>
              <a:rPr lang="en-GB" noProof="0" dirty="0"/>
            </a:br>
            <a:r>
              <a:rPr lang="en-GB" noProof="0" dirty="0"/>
              <a:t>to insert a chart.</a:t>
            </a:r>
          </a:p>
        </p:txBody>
      </p:sp>
      <p:sp>
        <p:nvSpPr>
          <p:cNvPr id="15" name="label">
            <a:extLst>
              <a:ext uri="{FF2B5EF4-FFF2-40B4-BE49-F238E27FC236}">
                <a16:creationId xmlns:a16="http://schemas.microsoft.com/office/drawing/2014/main" id="{DB3DA572-C8F1-4A1E-9FAC-CEB4680D1FF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649075" y="539999"/>
            <a:ext cx="542925" cy="381076"/>
          </a:xfrm>
          <a:blipFill>
            <a:blip r:embed="rId2"/>
            <a:srcRect/>
            <a:stretch>
              <a:fillRect l="-208" r="-290"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nl-NL" dirty="0"/>
              <a:t> </a:t>
            </a:r>
          </a:p>
        </p:txBody>
      </p:sp>
      <p:sp>
        <p:nvSpPr>
          <p:cNvPr id="3" name="text"/>
          <p:cNvSpPr>
            <a:spLocks noGrp="1"/>
          </p:cNvSpPr>
          <p:nvPr>
            <p:ph type="body" orient="vert" idx="1" hasCustomPrompt="1"/>
          </p:nvPr>
        </p:nvSpPr>
        <p:spPr>
          <a:xfrm>
            <a:off x="539537" y="1476374"/>
            <a:ext cx="5286461" cy="4842093"/>
          </a:xfrm>
        </p:spPr>
        <p:txBody>
          <a:bodyPr vert="horz" lIns="0" tIns="0" rIns="0" bIns="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buClr>
                <a:schemeClr val="accent1"/>
              </a:buClr>
              <a:defRPr/>
            </a:lvl8pPr>
            <a:lvl9pPr>
              <a:defRPr/>
            </a:lvl9pPr>
          </a:lstStyle>
          <a:p>
            <a:pPr lvl="0"/>
            <a:r>
              <a:rPr lang="en-GB" noProof="0" dirty="0"/>
              <a:t>Default text</a:t>
            </a:r>
          </a:p>
          <a:p>
            <a:pPr lvl="1"/>
            <a:r>
              <a:rPr lang="en-GB" noProof="0" dirty="0"/>
              <a:t>Bullet</a:t>
            </a:r>
          </a:p>
          <a:p>
            <a:pPr lvl="2"/>
            <a:r>
              <a:rPr lang="en-GB" noProof="0" dirty="0"/>
              <a:t>Sub-bullet</a:t>
            </a:r>
          </a:p>
          <a:p>
            <a:pPr lvl="3"/>
            <a:r>
              <a:rPr lang="en-GB" noProof="0" dirty="0"/>
              <a:t>TITLE / QUOTE</a:t>
            </a:r>
          </a:p>
          <a:p>
            <a:pPr lvl="4"/>
            <a:r>
              <a:rPr lang="en-GB" noProof="0" dirty="0"/>
              <a:t>Subtitle </a:t>
            </a:r>
          </a:p>
          <a:p>
            <a:pPr lvl="5"/>
            <a:r>
              <a:rPr lang="en-GB" noProof="0" dirty="0"/>
              <a:t>Subtitle</a:t>
            </a:r>
          </a:p>
          <a:p>
            <a:pPr lvl="6"/>
            <a:r>
              <a:rPr lang="en-GB" noProof="0" dirty="0"/>
              <a:t>Numerical bullet</a:t>
            </a:r>
          </a:p>
          <a:p>
            <a:pPr lvl="7"/>
            <a:r>
              <a:rPr lang="en-GB" noProof="0" dirty="0"/>
              <a:t>Alphabetical bullet</a:t>
            </a:r>
          </a:p>
          <a:p>
            <a:pPr lvl="8"/>
            <a:r>
              <a:rPr lang="en-GB" noProof="0" dirty="0"/>
              <a:t>Source</a:t>
            </a:r>
          </a:p>
          <a:p>
            <a:pPr lvl="8"/>
            <a:endParaRPr lang="en-GB" noProof="0" dirty="0"/>
          </a:p>
          <a:p>
            <a:pPr lvl="8"/>
            <a:endParaRPr lang="en-GB" noProof="0" dirty="0"/>
          </a:p>
        </p:txBody>
      </p:sp>
      <p:sp>
        <p:nvSpPr>
          <p:cNvPr id="12" name="date">
            <a:extLst>
              <a:ext uri="{FF2B5EF4-FFF2-40B4-BE49-F238E27FC236}">
                <a16:creationId xmlns:a16="http://schemas.microsoft.com/office/drawing/2014/main" id="{43AD42C2-F957-4876-96C6-1951E6BB025C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5C73D168-3170-491E-8E73-49AF118392C2}" type="datetime1">
              <a:rPr lang="en-GB" noProof="0" smtClean="0"/>
              <a:t>21/06/2021</a:t>
            </a:fld>
            <a:endParaRPr lang="en-GB" noProof="0"/>
          </a:p>
        </p:txBody>
      </p:sp>
      <p:sp>
        <p:nvSpPr>
          <p:cNvPr id="13" name="footer">
            <a:extLst>
              <a:ext uri="{FF2B5EF4-FFF2-40B4-BE49-F238E27FC236}">
                <a16:creationId xmlns:a16="http://schemas.microsoft.com/office/drawing/2014/main" id="{EEB57A17-001D-4A15-B447-A801127820A5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GB" noProof="0"/>
              <a:t>Insert &gt; Header &amp; Footer</a:t>
            </a:r>
          </a:p>
        </p:txBody>
      </p:sp>
      <p:sp>
        <p:nvSpPr>
          <p:cNvPr id="14" name="nmr">
            <a:extLst>
              <a:ext uri="{FF2B5EF4-FFF2-40B4-BE49-F238E27FC236}">
                <a16:creationId xmlns:a16="http://schemas.microsoft.com/office/drawing/2014/main" id="{43D73EC0-F713-4EC2-95BF-F729AF05FBC3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502C9A5-716F-45E6-800B-D4D02CE26F90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71719EF6-760B-490A-A457-5476C6CFC0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TITLE</a:t>
            </a:r>
            <a:br>
              <a:rPr lang="nl-NL" dirty="0"/>
            </a:br>
            <a:r>
              <a:rPr lang="nl-NL" dirty="0"/>
              <a:t>MAX. 2 LINES</a:t>
            </a:r>
          </a:p>
        </p:txBody>
      </p:sp>
    </p:spTree>
    <p:extLst>
      <p:ext uri="{BB962C8B-B14F-4D97-AF65-F5344CB8AC3E}">
        <p14:creationId xmlns:p14="http://schemas.microsoft.com/office/powerpoint/2010/main" val="2177547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ID" hidden="1">
            <a:extLst>
              <a:ext uri="{FF2B5EF4-FFF2-40B4-BE49-F238E27FC236}">
                <a16:creationId xmlns:a16="http://schemas.microsoft.com/office/drawing/2014/main" id="{413A6E47-D4E7-4233-8F92-F8D68098B26F}"/>
              </a:ext>
            </a:extLst>
          </p:cNvPr>
          <p:cNvGrpSpPr/>
          <p:nvPr userDrawn="1"/>
        </p:nvGrpSpPr>
        <p:grpSpPr>
          <a:xfrm>
            <a:off x="0" y="-3"/>
            <a:ext cx="12191999" cy="6858003"/>
            <a:chOff x="0" y="-3"/>
            <a:chExt cx="12169774" cy="6858003"/>
          </a:xfrm>
        </p:grpSpPr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3092D10B-4406-4CAE-8EAA-DF263B56A234}"/>
                </a:ext>
              </a:extLst>
            </p:cNvPr>
            <p:cNvSpPr/>
            <p:nvPr userDrawn="1"/>
          </p:nvSpPr>
          <p:spPr>
            <a:xfrm>
              <a:off x="0" y="6318000"/>
              <a:ext cx="12169774" cy="540000"/>
            </a:xfrm>
            <a:prstGeom prst="rect">
              <a:avLst/>
            </a:prstGeom>
            <a:solidFill>
              <a:srgbClr val="999999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1800" noProof="0"/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65A29C90-2BB6-41AE-95B2-C3E0A3AFF0B6}"/>
                </a:ext>
              </a:extLst>
            </p:cNvPr>
            <p:cNvSpPr/>
            <p:nvPr userDrawn="1"/>
          </p:nvSpPr>
          <p:spPr>
            <a:xfrm>
              <a:off x="0" y="0"/>
              <a:ext cx="12169774" cy="540000"/>
            </a:xfrm>
            <a:prstGeom prst="rect">
              <a:avLst/>
            </a:prstGeom>
            <a:solidFill>
              <a:srgbClr val="999999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1800" noProof="0"/>
            </a:p>
          </p:txBody>
        </p:sp>
        <p:sp>
          <p:nvSpPr>
            <p:cNvPr id="25" name="Rechthoek 24">
              <a:extLst>
                <a:ext uri="{FF2B5EF4-FFF2-40B4-BE49-F238E27FC236}">
                  <a16:creationId xmlns:a16="http://schemas.microsoft.com/office/drawing/2014/main" id="{EF410AED-1F27-44D3-9DBC-05FF954FDA80}"/>
                </a:ext>
              </a:extLst>
            </p:cNvPr>
            <p:cNvSpPr/>
            <p:nvPr userDrawn="1"/>
          </p:nvSpPr>
          <p:spPr>
            <a:xfrm rot="5400000">
              <a:off x="-3159492" y="3159490"/>
              <a:ext cx="6858000" cy="539016"/>
            </a:xfrm>
            <a:prstGeom prst="rect">
              <a:avLst/>
            </a:prstGeom>
            <a:solidFill>
              <a:srgbClr val="999999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1800" noProof="0"/>
            </a:p>
          </p:txBody>
        </p:sp>
        <p:sp>
          <p:nvSpPr>
            <p:cNvPr id="26" name="Rechthoek 25">
              <a:extLst>
                <a:ext uri="{FF2B5EF4-FFF2-40B4-BE49-F238E27FC236}">
                  <a16:creationId xmlns:a16="http://schemas.microsoft.com/office/drawing/2014/main" id="{495A1C64-DE8B-4AE5-AEDC-103F14A88123}"/>
                </a:ext>
              </a:extLst>
            </p:cNvPr>
            <p:cNvSpPr/>
            <p:nvPr userDrawn="1"/>
          </p:nvSpPr>
          <p:spPr>
            <a:xfrm rot="5400000">
              <a:off x="8471266" y="3159489"/>
              <a:ext cx="6858000" cy="539016"/>
            </a:xfrm>
            <a:prstGeom prst="rect">
              <a:avLst/>
            </a:prstGeom>
            <a:solidFill>
              <a:srgbClr val="999999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1800" noProof="0"/>
            </a:p>
          </p:txBody>
        </p:sp>
        <p:sp>
          <p:nvSpPr>
            <p:cNvPr id="27" name="Rechthoek 26">
              <a:extLst>
                <a:ext uri="{FF2B5EF4-FFF2-40B4-BE49-F238E27FC236}">
                  <a16:creationId xmlns:a16="http://schemas.microsoft.com/office/drawing/2014/main" id="{D9038C24-6A25-4C83-90FD-4A8674FE8BEF}"/>
                </a:ext>
              </a:extLst>
            </p:cNvPr>
            <p:cNvSpPr/>
            <p:nvPr userDrawn="1"/>
          </p:nvSpPr>
          <p:spPr>
            <a:xfrm>
              <a:off x="0" y="1115056"/>
              <a:ext cx="12169774" cy="360000"/>
            </a:xfrm>
            <a:prstGeom prst="rect">
              <a:avLst/>
            </a:prstGeom>
            <a:solidFill>
              <a:srgbClr val="999999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1800" noProof="0"/>
            </a:p>
          </p:txBody>
        </p:sp>
      </p:grpSp>
      <p:sp>
        <p:nvSpPr>
          <p:cNvPr id="30" name="logo">
            <a:extLst>
              <a:ext uri="{FF2B5EF4-FFF2-40B4-BE49-F238E27FC236}">
                <a16:creationId xmlns:a16="http://schemas.microsoft.com/office/drawing/2014/main" id="{02615CEB-8097-41A3-864F-45E4F11F8DB7}"/>
              </a:ext>
            </a:extLst>
          </p:cNvPr>
          <p:cNvSpPr txBox="1">
            <a:spLocks/>
          </p:cNvSpPr>
          <p:nvPr userDrawn="1"/>
        </p:nvSpPr>
        <p:spPr>
          <a:xfrm>
            <a:off x="4440" y="-1118792"/>
            <a:ext cx="535096" cy="511013"/>
          </a:xfrm>
          <a:prstGeom prst="rect">
            <a:avLst/>
          </a:prstGeom>
          <a:blipFill dpi="0" rotWithShape="1">
            <a:blip r:embed="rId2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r="-29708"/>
            </a:stretch>
          </a:blipFill>
        </p:spPr>
        <p:txBody>
          <a:bodyPr/>
          <a:lstStyle>
            <a:lvl1pPr marL="268288" indent="-268288" algn="l" defTabSz="719138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tx1"/>
              </a:buClr>
              <a:buSzPct val="100000"/>
              <a:buFont typeface="Segoe UI Light" panose="020B0502040204020203" pitchFamily="34" charset="0"/>
              <a:buChar char="•"/>
              <a:defRPr sz="100" kern="120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 marL="623888" indent="-355600" algn="l" defTabSz="719138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tx1"/>
              </a:buClr>
              <a:buSzPct val="100000"/>
              <a:buFont typeface="Calibri Light" panose="020F0302020204030204" pitchFamily="34" charset="0"/>
              <a:buChar char="→"/>
              <a:defRPr sz="1400" i="0" kern="1200">
                <a:solidFill>
                  <a:sysClr val="windowText" lastClr="000000"/>
                </a:solidFill>
                <a:latin typeface="+mj-lt"/>
                <a:ea typeface="+mn-ea"/>
                <a:cs typeface="+mn-cs"/>
              </a:defRPr>
            </a:lvl2pPr>
            <a:lvl3pPr marL="0" indent="0" algn="l" defTabSz="719138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70C0"/>
              </a:buClr>
              <a:buSzPct val="85000"/>
              <a:buFont typeface="Arial" panose="020B0604020202020204" pitchFamily="34" charset="0"/>
              <a:buNone/>
              <a:defRPr sz="1400" i="0" kern="1200">
                <a:solidFill>
                  <a:sysClr val="windowText" lastClr="000000"/>
                </a:solidFill>
                <a:latin typeface="+mj-lt"/>
                <a:ea typeface="+mn-ea"/>
                <a:cs typeface="+mn-cs"/>
              </a:defRPr>
            </a:lvl3pPr>
            <a:lvl4pPr marL="0" indent="0" algn="l" defTabSz="719138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4000" b="1" kern="1200" cap="none" spc="30" baseline="0">
                <a:solidFill>
                  <a:sysClr val="windowText" lastClr="000000"/>
                </a:solidFill>
                <a:latin typeface="+mj-lt"/>
                <a:ea typeface="+mn-ea"/>
                <a:cs typeface="Calibri" panose="020F0502020204030204" pitchFamily="34" charset="0"/>
              </a:defRPr>
            </a:lvl4pPr>
            <a:lvl5pPr marL="268288" indent="-268288" algn="l" defTabSz="719138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Segoe UI Light" panose="020B0502040204020203" pitchFamily="34" charset="0"/>
              <a:buChar char="❘"/>
              <a:defRPr sz="1600" b="1" i="0" kern="1200">
                <a:solidFill>
                  <a:sysClr val="windowText" lastClr="000000"/>
                </a:solidFill>
                <a:latin typeface="+mj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tx1"/>
              </a:buClr>
              <a:buFont typeface="Arial" panose="020B0604020202020204" pitchFamily="34" charset="0"/>
              <a:buNone/>
              <a:defRPr sz="1600" b="1" i="0" kern="1200">
                <a:solidFill>
                  <a:sysClr val="windowText" lastClr="000000"/>
                </a:solidFill>
                <a:latin typeface="+mj-lt"/>
                <a:ea typeface="+mn-ea"/>
                <a:cs typeface="+mn-cs"/>
              </a:defRPr>
            </a:lvl6pPr>
            <a:lvl7pPr marL="268288" indent="-268288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tx1"/>
              </a:buClr>
              <a:buFont typeface="+mj-lt"/>
              <a:buAutoNum type="arabicPeriod"/>
              <a:defRPr sz="1400" b="0" i="0" kern="1200">
                <a:solidFill>
                  <a:sysClr val="windowText" lastClr="000000"/>
                </a:solidFill>
                <a:latin typeface="+mj-lt"/>
                <a:ea typeface="+mn-ea"/>
                <a:cs typeface="+mn-cs"/>
              </a:defRPr>
            </a:lvl7pPr>
            <a:lvl8pPr marL="263525" indent="-263525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+mj-lt"/>
              <a:buAutoNum type="alphaLcPeriod"/>
              <a:defRPr sz="1400" kern="1200">
                <a:solidFill>
                  <a:sysClr val="windowText" lastClr="000000"/>
                </a:solidFill>
                <a:latin typeface="+mj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200" b="0" i="1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9pPr>
          </a:lstStyle>
          <a:p>
            <a:r>
              <a:rPr lang="nl-NL"/>
              <a:t> </a:t>
            </a:r>
          </a:p>
        </p:txBody>
      </p:sp>
      <p:sp>
        <p:nvSpPr>
          <p:cNvPr id="3" name="text"/>
          <p:cNvSpPr>
            <a:spLocks noGrp="1"/>
          </p:cNvSpPr>
          <p:nvPr>
            <p:ph type="body" idx="1"/>
          </p:nvPr>
        </p:nvSpPr>
        <p:spPr>
          <a:xfrm>
            <a:off x="539538" y="1475056"/>
            <a:ext cx="11109538" cy="484160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noProof="0" dirty="0"/>
              <a:t>Default text</a:t>
            </a:r>
          </a:p>
          <a:p>
            <a:pPr lvl="1"/>
            <a:r>
              <a:rPr lang="en-GB" noProof="0" dirty="0"/>
              <a:t>Bullet</a:t>
            </a:r>
          </a:p>
          <a:p>
            <a:pPr lvl="2"/>
            <a:r>
              <a:rPr lang="en-GB" noProof="0" dirty="0"/>
              <a:t>Sub-bullet</a:t>
            </a:r>
          </a:p>
          <a:p>
            <a:pPr lvl="3"/>
            <a:r>
              <a:rPr lang="en-GB" noProof="0" dirty="0"/>
              <a:t>TITLE / QUOTE</a:t>
            </a:r>
          </a:p>
          <a:p>
            <a:pPr lvl="4"/>
            <a:r>
              <a:rPr lang="en-GB" noProof="0" dirty="0"/>
              <a:t>Subtitle </a:t>
            </a:r>
          </a:p>
          <a:p>
            <a:pPr lvl="5"/>
            <a:r>
              <a:rPr lang="en-GB" noProof="0" dirty="0"/>
              <a:t>Subtitle</a:t>
            </a:r>
          </a:p>
          <a:p>
            <a:pPr lvl="6"/>
            <a:r>
              <a:rPr lang="en-GB" noProof="0" dirty="0"/>
              <a:t>Numerical bullet</a:t>
            </a:r>
          </a:p>
          <a:p>
            <a:pPr lvl="7"/>
            <a:r>
              <a:rPr lang="en-GB" noProof="0" dirty="0"/>
              <a:t>Alphabetical bullet</a:t>
            </a:r>
          </a:p>
          <a:p>
            <a:pPr lvl="8"/>
            <a:r>
              <a:rPr lang="en-GB" noProof="0" dirty="0"/>
              <a:t>Source</a:t>
            </a:r>
          </a:p>
          <a:p>
            <a:pPr lvl="8"/>
            <a:endParaRPr lang="en-GB" noProof="0" dirty="0"/>
          </a:p>
          <a:p>
            <a:pPr lvl="7"/>
            <a:endParaRPr lang="en-GB" noProof="0" dirty="0"/>
          </a:p>
        </p:txBody>
      </p:sp>
      <p:sp>
        <p:nvSpPr>
          <p:cNvPr id="4" name="date"/>
          <p:cNvSpPr>
            <a:spLocks noGrp="1"/>
          </p:cNvSpPr>
          <p:nvPr>
            <p:ph type="dt" sz="half" idx="2"/>
          </p:nvPr>
        </p:nvSpPr>
        <p:spPr>
          <a:xfrm>
            <a:off x="9122384" y="6481261"/>
            <a:ext cx="2185062" cy="18483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0D78CFFB-EF79-4D1E-B87C-139DD0907EA4}" type="datetime1">
              <a:rPr lang="en-GB" noProof="0" smtClean="0"/>
              <a:t>21/06/2021</a:t>
            </a:fld>
            <a:endParaRPr lang="en-GB" noProof="0"/>
          </a:p>
        </p:txBody>
      </p:sp>
      <p:sp>
        <p:nvSpPr>
          <p:cNvPr id="5" name="footer"/>
          <p:cNvSpPr>
            <a:spLocks noGrp="1"/>
          </p:cNvSpPr>
          <p:nvPr>
            <p:ph type="ftr" sz="quarter" idx="3"/>
          </p:nvPr>
        </p:nvSpPr>
        <p:spPr>
          <a:xfrm>
            <a:off x="539536" y="6481261"/>
            <a:ext cx="8418295" cy="18483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Insert &gt; Header &amp; Footer</a:t>
            </a:r>
          </a:p>
        </p:txBody>
      </p:sp>
      <p:sp>
        <p:nvSpPr>
          <p:cNvPr id="6" name="nmr"/>
          <p:cNvSpPr>
            <a:spLocks noGrp="1"/>
          </p:cNvSpPr>
          <p:nvPr>
            <p:ph type="sldNum" sz="quarter" idx="4"/>
          </p:nvPr>
        </p:nvSpPr>
        <p:spPr>
          <a:xfrm>
            <a:off x="11485066" y="6481261"/>
            <a:ext cx="164552" cy="18483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>
              <a:defRPr sz="800" b="1">
                <a:solidFill>
                  <a:schemeClr val="accent1"/>
                </a:solidFill>
                <a:latin typeface="+mn-lt"/>
              </a:defRPr>
            </a:lvl1pPr>
          </a:lstStyle>
          <a:p>
            <a:fld id="{B502C9A5-716F-45E6-800B-D4D02CE26F9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539538" y="539999"/>
            <a:ext cx="11109538" cy="573719"/>
          </a:xfrm>
          <a:prstGeom prst="rect">
            <a:avLst/>
          </a:prstGeom>
        </p:spPr>
        <p:txBody>
          <a:bodyPr vert="horz" lIns="0" tIns="0" rIns="0" bIns="658800" rtlCol="0" anchor="t" anchorCtr="0">
            <a:noAutofit/>
          </a:bodyPr>
          <a:lstStyle/>
          <a:p>
            <a:r>
              <a:rPr lang="nl-NL" dirty="0"/>
              <a:t>TITLE</a:t>
            </a:r>
            <a:br>
              <a:rPr lang="nl-NL" dirty="0"/>
            </a:br>
            <a:r>
              <a:rPr lang="nl-NL" dirty="0"/>
              <a:t>MAX. 2 LINES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8317938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55" r:id="rId2"/>
    <p:sldLayoutId id="2147483689" r:id="rId3"/>
    <p:sldLayoutId id="2147483659" r:id="rId4"/>
    <p:sldLayoutId id="2147483660" r:id="rId5"/>
    <p:sldLayoutId id="2147483661" r:id="rId6"/>
    <p:sldLayoutId id="2147483673" r:id="rId7"/>
    <p:sldLayoutId id="2147483681" r:id="rId8"/>
    <p:sldLayoutId id="2147483663" r:id="rId9"/>
    <p:sldLayoutId id="2147483664" r:id="rId10"/>
    <p:sldLayoutId id="2147483666" r:id="rId11"/>
    <p:sldLayoutId id="2147483667" r:id="rId12"/>
    <p:sldLayoutId id="2147483695" r:id="rId13"/>
    <p:sldLayoutId id="2147483696" r:id="rId14"/>
    <p:sldLayoutId id="2147483697" r:id="rId15"/>
    <p:sldLayoutId id="2147483698" r:id="rId16"/>
    <p:sldLayoutId id="2147483699" r:id="rId17"/>
    <p:sldLayoutId id="2147483700" r:id="rId18"/>
    <p:sldLayoutId id="2147483701" r:id="rId19"/>
    <p:sldLayoutId id="2147483704" r:id="rId20"/>
    <p:sldLayoutId id="2147483707" r:id="rId2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500" b="1" kern="1200" cap="all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719138" rtl="0" eaLnBrk="1" latinLnBrk="0" hangingPunct="1">
        <a:lnSpc>
          <a:spcPct val="100000"/>
        </a:lnSpc>
        <a:spcBef>
          <a:spcPts val="400"/>
        </a:spcBef>
        <a:spcAft>
          <a:spcPts val="400"/>
        </a:spcAft>
        <a:buClr>
          <a:schemeClr val="accent1"/>
        </a:buClr>
        <a:buSzPct val="100000"/>
        <a:buFont typeface="Wingdings" panose="05000000000000000000" pitchFamily="2" charset="2"/>
        <a:buNone/>
        <a:defRPr sz="1400" kern="1200">
          <a:solidFill>
            <a:sysClr val="windowText" lastClr="000000"/>
          </a:solidFill>
          <a:latin typeface="+mj-lt"/>
          <a:ea typeface="+mn-ea"/>
          <a:cs typeface="+mn-cs"/>
        </a:defRPr>
      </a:lvl1pPr>
      <a:lvl2pPr marL="273050" indent="-273050" algn="l" defTabSz="719138" rtl="0" eaLnBrk="1" latinLnBrk="0" hangingPunct="1">
        <a:lnSpc>
          <a:spcPct val="100000"/>
        </a:lnSpc>
        <a:spcBef>
          <a:spcPts val="400"/>
        </a:spcBef>
        <a:spcAft>
          <a:spcPts val="400"/>
        </a:spcAft>
        <a:buClr>
          <a:schemeClr val="accent1"/>
        </a:buClr>
        <a:buSzPct val="100000"/>
        <a:buFont typeface="Arial" panose="020B0604020202020204" pitchFamily="34" charset="0"/>
        <a:buChar char="▪"/>
        <a:defRPr sz="1400" i="0" kern="1200">
          <a:solidFill>
            <a:sysClr val="windowText" lastClr="000000"/>
          </a:solidFill>
          <a:latin typeface="+mj-lt"/>
          <a:ea typeface="+mn-ea"/>
          <a:cs typeface="+mn-cs"/>
        </a:defRPr>
      </a:lvl2pPr>
      <a:lvl3pPr marL="541338" indent="-276225" algn="l" defTabSz="719138" rtl="0" eaLnBrk="1" latinLnBrk="0" hangingPunct="1">
        <a:lnSpc>
          <a:spcPct val="100000"/>
        </a:lnSpc>
        <a:spcBef>
          <a:spcPts val="400"/>
        </a:spcBef>
        <a:spcAft>
          <a:spcPts val="400"/>
        </a:spcAft>
        <a:buClr>
          <a:schemeClr val="accent1"/>
        </a:buClr>
        <a:buSzPct val="85000"/>
        <a:buFont typeface="Wingdings" panose="05000000000000000000" pitchFamily="2" charset="2"/>
        <a:buChar char="§"/>
        <a:defRPr sz="1400" i="0" kern="1200">
          <a:solidFill>
            <a:sysClr val="windowText" lastClr="000000"/>
          </a:solidFill>
          <a:latin typeface="+mj-lt"/>
          <a:ea typeface="+mn-ea"/>
          <a:cs typeface="+mn-cs"/>
        </a:defRPr>
      </a:lvl3pPr>
      <a:lvl4pPr marL="0" indent="0" algn="l" defTabSz="719138" rtl="0" eaLnBrk="1" latinLnBrk="0" hangingPunct="1">
        <a:lnSpc>
          <a:spcPct val="100000"/>
        </a:lnSpc>
        <a:spcBef>
          <a:spcPts val="200"/>
        </a:spcBef>
        <a:spcAft>
          <a:spcPts val="200"/>
        </a:spcAft>
        <a:buFont typeface="Arial" panose="020B0604020202020204" pitchFamily="34" charset="0"/>
        <a:buNone/>
        <a:defRPr sz="2000" b="1" kern="1200" cap="all" spc="30" baseline="0">
          <a:solidFill>
            <a:sysClr val="windowText" lastClr="000000"/>
          </a:solidFill>
          <a:latin typeface="+mj-lt"/>
          <a:ea typeface="+mn-ea"/>
          <a:cs typeface="Calibri" panose="020F0502020204030204" pitchFamily="34" charset="0"/>
        </a:defRPr>
      </a:lvl4pPr>
      <a:lvl5pPr marL="0" indent="0" algn="l" defTabSz="719138" rtl="0" eaLnBrk="1" latinLnBrk="0" hangingPunct="1">
        <a:lnSpc>
          <a:spcPct val="100000"/>
        </a:lnSpc>
        <a:spcBef>
          <a:spcPts val="200"/>
        </a:spcBef>
        <a:spcAft>
          <a:spcPts val="200"/>
        </a:spcAft>
        <a:buClr>
          <a:schemeClr val="tx1"/>
        </a:buClr>
        <a:buFont typeface="Segoe UI Light" panose="020B0502040204020203" pitchFamily="34" charset="0"/>
        <a:buNone/>
        <a:defRPr sz="1600" b="0" i="0" kern="1200" cap="all" baseline="0">
          <a:solidFill>
            <a:schemeClr val="accent1"/>
          </a:solidFill>
          <a:latin typeface="+mj-lt"/>
          <a:ea typeface="+mn-ea"/>
          <a:cs typeface="+mn-cs"/>
        </a:defRPr>
      </a:lvl5pPr>
      <a:lvl6pPr marL="0" indent="0" algn="l" defTabSz="914400" rtl="0" eaLnBrk="1" latinLnBrk="0" hangingPunct="1">
        <a:lnSpc>
          <a:spcPct val="100000"/>
        </a:lnSpc>
        <a:spcBef>
          <a:spcPts val="400"/>
        </a:spcBef>
        <a:spcAft>
          <a:spcPts val="400"/>
        </a:spcAft>
        <a:buClr>
          <a:schemeClr val="tx1"/>
        </a:buClr>
        <a:buFont typeface="Arial" panose="020B0604020202020204" pitchFamily="34" charset="0"/>
        <a:buNone/>
        <a:defRPr sz="1600" b="1" i="0" kern="1200">
          <a:solidFill>
            <a:sysClr val="windowText" lastClr="000000"/>
          </a:solidFill>
          <a:latin typeface="+mj-lt"/>
          <a:ea typeface="+mn-ea"/>
          <a:cs typeface="+mn-cs"/>
        </a:defRPr>
      </a:lvl6pPr>
      <a:lvl7pPr marL="268288" indent="-268288" algn="l" defTabSz="914400" rtl="0" eaLnBrk="1" latinLnBrk="0" hangingPunct="1">
        <a:lnSpc>
          <a:spcPct val="100000"/>
        </a:lnSpc>
        <a:spcBef>
          <a:spcPts val="400"/>
        </a:spcBef>
        <a:spcAft>
          <a:spcPts val="400"/>
        </a:spcAft>
        <a:buClr>
          <a:schemeClr val="accent1"/>
        </a:buClr>
        <a:buFont typeface="+mj-lt"/>
        <a:buAutoNum type="romanUcPeriod"/>
        <a:defRPr sz="1400" b="0" i="0" kern="1200">
          <a:solidFill>
            <a:sysClr val="windowText" lastClr="000000"/>
          </a:solidFill>
          <a:latin typeface="+mj-lt"/>
          <a:ea typeface="+mn-ea"/>
          <a:cs typeface="+mn-cs"/>
        </a:defRPr>
      </a:lvl7pPr>
      <a:lvl8pPr marL="263525" indent="-263525" algn="l" defTabSz="914400" rtl="0" eaLnBrk="1" latinLnBrk="0" hangingPunct="1">
        <a:lnSpc>
          <a:spcPct val="100000"/>
        </a:lnSpc>
        <a:spcBef>
          <a:spcPts val="400"/>
        </a:spcBef>
        <a:spcAft>
          <a:spcPts val="400"/>
        </a:spcAft>
        <a:buClr>
          <a:schemeClr val="accent1"/>
        </a:buClr>
        <a:buFont typeface="+mj-lt"/>
        <a:buAutoNum type="alphaLcPeriod"/>
        <a:defRPr sz="1400" kern="1200">
          <a:solidFill>
            <a:sysClr val="windowText" lastClr="000000"/>
          </a:solidFill>
          <a:latin typeface="+mj-lt"/>
          <a:ea typeface="+mn-ea"/>
          <a:cs typeface="+mn-cs"/>
        </a:defRPr>
      </a:lvl8pPr>
      <a:lvl9pPr marL="0" indent="0" algn="l" defTabSz="914400" rtl="0" eaLnBrk="1" latinLnBrk="0" hangingPunct="1">
        <a:lnSpc>
          <a:spcPct val="100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100" b="0" i="1" kern="1200">
          <a:solidFill>
            <a:schemeClr val="tx2"/>
          </a:solidFill>
          <a:latin typeface="+mj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userDrawn="1">
          <p15:clr>
            <a:srgbClr val="F26B43"/>
          </p15:clr>
        </p15:guide>
        <p15:guide id="5" orient="horz" pos="4320" userDrawn="1">
          <p15:clr>
            <a:srgbClr val="F26B43"/>
          </p15:clr>
        </p15:guide>
        <p15:guide id="6" pos="7680" userDrawn="1">
          <p15:clr>
            <a:srgbClr val="F26B43"/>
          </p15:clr>
        </p15:guide>
        <p15:guide id="7" orient="horz" userDrawn="1">
          <p15:clr>
            <a:srgbClr val="F26B43"/>
          </p15:clr>
        </p15:guide>
        <p15:guide id="8" pos="339" userDrawn="1">
          <p15:clr>
            <a:srgbClr val="5ACBF0"/>
          </p15:clr>
        </p15:guide>
        <p15:guide id="9" pos="7338" userDrawn="1">
          <p15:clr>
            <a:srgbClr val="5ACBF0"/>
          </p15:clr>
        </p15:guide>
        <p15:guide id="10" orient="horz" pos="339" userDrawn="1">
          <p15:clr>
            <a:srgbClr val="5ACBF0"/>
          </p15:clr>
        </p15:guide>
        <p15:guide id="11" orient="horz" pos="3979" userDrawn="1">
          <p15:clr>
            <a:srgbClr val="5ACBF0"/>
          </p15:clr>
        </p15:guide>
        <p15:guide id="12" orient="horz" pos="703" userDrawn="1">
          <p15:clr>
            <a:srgbClr val="5ACBF0"/>
          </p15:clr>
        </p15:guide>
        <p15:guide id="13" orient="horz" pos="930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jpeg"/><Relationship Id="rId3" Type="http://schemas.openxmlformats.org/officeDocument/2006/relationships/image" Target="../media/image26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2.png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artifacthub.io/packages/helm/prometheus-community/kube-prometheus-stack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webp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8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9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5.tif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1.png"/><Relationship Id="rId4" Type="http://schemas.openxmlformats.org/officeDocument/2006/relationships/image" Target="../media/image2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tiff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5.tiff"/></Relationships>
</file>

<file path=ppt/slides/_rels/slide45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Tijdelijke aanduiding voor afbeelding 19">
            <a:extLst>
              <a:ext uri="{FF2B5EF4-FFF2-40B4-BE49-F238E27FC236}">
                <a16:creationId xmlns:a16="http://schemas.microsoft.com/office/drawing/2014/main" id="{C9775FD9-3727-4005-BB12-08CF801AB35D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 cstate="email">
            <a:alphaModFix amt="3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64350"/>
          </a:xfrm>
        </p:spPr>
      </p:pic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DD29AE3F-DD7E-4314-A9EC-7E6D6CCFCBB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nl-NL" dirty="0"/>
              <a:t> </a:t>
            </a:r>
          </a:p>
        </p:txBody>
      </p:sp>
      <p:sp>
        <p:nvSpPr>
          <p:cNvPr id="46" name="Titel 45">
            <a:extLst>
              <a:ext uri="{FF2B5EF4-FFF2-40B4-BE49-F238E27FC236}">
                <a16:creationId xmlns:a16="http://schemas.microsoft.com/office/drawing/2014/main" id="{A0A4A898-22E6-4787-A770-8306FE84B9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 2: </a:t>
            </a:r>
            <a:r>
              <a:rPr lang="en-US" dirty="0" err="1"/>
              <a:t>TOols</a:t>
            </a:r>
            <a:r>
              <a:rPr lang="en-US" dirty="0"/>
              <a:t>	</a:t>
            </a:r>
            <a:endParaRPr lang="en-NL" dirty="0"/>
          </a:p>
        </p:txBody>
      </p:sp>
      <p:sp>
        <p:nvSpPr>
          <p:cNvPr id="47" name="Tijdelijke aanduiding voor tekst 46">
            <a:extLst>
              <a:ext uri="{FF2B5EF4-FFF2-40B4-BE49-F238E27FC236}">
                <a16:creationId xmlns:a16="http://schemas.microsoft.com/office/drawing/2014/main" id="{48E93452-6EE3-488B-9A0A-354835907BA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Angel Sevilla Camins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03056C-D7B5-47CD-A399-D1A18F7593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3079" y="570218"/>
            <a:ext cx="2837526" cy="1212234"/>
          </a:xfrm>
          <a:prstGeom prst="rect">
            <a:avLst/>
          </a:prstGeom>
          <a:solidFill>
            <a:srgbClr val="FF0000"/>
          </a:solidFill>
        </p:spPr>
      </p:pic>
    </p:spTree>
    <p:extLst>
      <p:ext uri="{BB962C8B-B14F-4D97-AF65-F5344CB8AC3E}">
        <p14:creationId xmlns:p14="http://schemas.microsoft.com/office/powerpoint/2010/main" val="3124968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12DB5BD-CFBA-437F-8FA3-47F7A3A63A3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AC03B9-C7E6-44D5-92C8-F8D7101EF4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spcBef>
                <a:spcPts val="600"/>
              </a:spcBef>
              <a:spcAft>
                <a:spcPts val="600"/>
              </a:spcAft>
              <a:buClr>
                <a:srgbClr val="EF4023"/>
              </a:buClr>
            </a:pPr>
            <a:r>
              <a:rPr lang="en-US" sz="2800" dirty="0">
                <a:solidFill>
                  <a:srgbClr val="EF4023"/>
                </a:solidFill>
              </a:rPr>
              <a:t>Helm</a:t>
            </a:r>
            <a:br>
              <a:rPr lang="en-US" sz="2800" dirty="0">
                <a:solidFill>
                  <a:srgbClr val="EF4023"/>
                </a:solidFill>
              </a:rPr>
            </a:br>
            <a:br>
              <a:rPr lang="en-US" sz="2800" dirty="0">
                <a:solidFill>
                  <a:srgbClr val="EF4023"/>
                </a:solidFill>
              </a:rPr>
            </a:br>
            <a:r>
              <a:rPr lang="en-US" sz="2800" dirty="0" err="1">
                <a:solidFill>
                  <a:srgbClr val="EF4023"/>
                </a:solidFill>
              </a:rPr>
              <a:t>Helm</a:t>
            </a:r>
            <a:r>
              <a:rPr lang="en-US" sz="2800" dirty="0">
                <a:solidFill>
                  <a:srgbClr val="EF4023"/>
                </a:solidFill>
              </a:rPr>
              <a:t> Architecture</a:t>
            </a:r>
            <a:br>
              <a:rPr lang="en-US" sz="2800" dirty="0">
                <a:solidFill>
                  <a:srgbClr val="EF4023"/>
                </a:solidFill>
              </a:rPr>
            </a:br>
            <a:endParaRPr lang="en-US" sz="2400" b="1" cap="all" dirty="0">
              <a:solidFill>
                <a:srgbClr val="EF4023"/>
              </a:solidFill>
              <a:latin typeface="Arial"/>
            </a:endParaRPr>
          </a:p>
        </p:txBody>
      </p:sp>
      <p:sp>
        <p:nvSpPr>
          <p:cNvPr id="4" name="Vertical Text Placeholder 5">
            <a:extLst>
              <a:ext uri="{FF2B5EF4-FFF2-40B4-BE49-F238E27FC236}">
                <a16:creationId xmlns:a16="http://schemas.microsoft.com/office/drawing/2014/main" id="{A3EBEF71-9DF2-4829-9F56-6CEAD78D3D47}"/>
              </a:ext>
            </a:extLst>
          </p:cNvPr>
          <p:cNvSpPr txBox="1">
            <a:spLocks/>
          </p:cNvSpPr>
          <p:nvPr/>
        </p:nvSpPr>
        <p:spPr>
          <a:xfrm>
            <a:off x="698087" y="2090509"/>
            <a:ext cx="7912726" cy="3685599"/>
          </a:xfrm>
          <a:prstGeom prst="rect">
            <a:avLst/>
          </a:prstGeom>
        </p:spPr>
        <p:txBody>
          <a:bodyPr/>
          <a:lstStyle>
            <a:lvl1pPr marL="0" indent="0" algn="l" defTabSz="719138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None/>
              <a:defRPr sz="1400" kern="1200">
                <a:solidFill>
                  <a:sysClr val="windowText" lastClr="000000"/>
                </a:solidFill>
                <a:latin typeface="+mj-lt"/>
                <a:ea typeface="+mn-ea"/>
                <a:cs typeface="+mn-cs"/>
              </a:defRPr>
            </a:lvl1pPr>
            <a:lvl2pPr marL="273050" indent="-273050" algn="l" defTabSz="719138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▪"/>
              <a:defRPr sz="1400" i="0" kern="1200">
                <a:solidFill>
                  <a:sysClr val="windowText" lastClr="000000"/>
                </a:solidFill>
                <a:latin typeface="+mj-lt"/>
                <a:ea typeface="+mn-ea"/>
                <a:cs typeface="+mn-cs"/>
              </a:defRPr>
            </a:lvl2pPr>
            <a:lvl3pPr marL="541338" indent="-276225" algn="l" defTabSz="719138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85000"/>
              <a:buFont typeface="Wingdings" panose="05000000000000000000" pitchFamily="2" charset="2"/>
              <a:buChar char="§"/>
              <a:defRPr sz="1400" i="0" kern="1200">
                <a:solidFill>
                  <a:sysClr val="windowText" lastClr="000000"/>
                </a:solidFill>
                <a:latin typeface="+mj-lt"/>
                <a:ea typeface="+mn-ea"/>
                <a:cs typeface="+mn-cs"/>
              </a:defRPr>
            </a:lvl3pPr>
            <a:lvl4pPr marL="0" indent="0" algn="l" defTabSz="719138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2000" b="1" kern="1200" cap="all" spc="30" baseline="0">
                <a:solidFill>
                  <a:sysClr val="windowText" lastClr="000000"/>
                </a:solidFill>
                <a:latin typeface="+mj-lt"/>
                <a:ea typeface="+mn-ea"/>
                <a:cs typeface="Calibri" panose="020F0502020204030204" pitchFamily="34" charset="0"/>
              </a:defRPr>
            </a:lvl4pPr>
            <a:lvl5pPr marL="0" indent="0" algn="l" defTabSz="719138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Segoe UI Light" panose="020B0502040204020203" pitchFamily="34" charset="0"/>
              <a:buNone/>
              <a:defRPr sz="1600" b="0" i="0" kern="1200" cap="all" baseline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tx1"/>
              </a:buClr>
              <a:buFont typeface="Arial" panose="020B0604020202020204" pitchFamily="34" charset="0"/>
              <a:buNone/>
              <a:defRPr sz="1600" b="1" i="0" kern="1200">
                <a:solidFill>
                  <a:sysClr val="windowText" lastClr="000000"/>
                </a:solidFill>
                <a:latin typeface="+mj-lt"/>
                <a:ea typeface="+mn-ea"/>
                <a:cs typeface="+mn-cs"/>
              </a:defRPr>
            </a:lvl6pPr>
            <a:lvl7pPr marL="268288" indent="-268288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Font typeface="+mj-lt"/>
              <a:buAutoNum type="romanUcPeriod"/>
              <a:defRPr sz="1400" b="0" i="0" kern="1200">
                <a:solidFill>
                  <a:sysClr val="windowText" lastClr="000000"/>
                </a:solidFill>
                <a:latin typeface="+mj-lt"/>
                <a:ea typeface="+mn-ea"/>
                <a:cs typeface="+mn-cs"/>
              </a:defRPr>
            </a:lvl7pPr>
            <a:lvl8pPr marL="263525" indent="-263525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Font typeface="+mj-lt"/>
              <a:buAutoNum type="alphaLcPeriod"/>
              <a:defRPr sz="1400" kern="1200">
                <a:solidFill>
                  <a:sysClr val="windowText" lastClr="000000"/>
                </a:solidFill>
                <a:latin typeface="+mj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100" b="0" i="1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9pPr>
          </a:lstStyle>
          <a:p>
            <a:r>
              <a:rPr lang="en-US" sz="2200" b="1" dirty="0"/>
              <a:t>Kubernetes packages are called </a:t>
            </a:r>
            <a:r>
              <a:rPr lang="en-US" sz="2200" b="1" i="1" dirty="0"/>
              <a:t>charts. </a:t>
            </a:r>
          </a:p>
          <a:p>
            <a:r>
              <a:rPr lang="en-US" sz="2200" b="1" dirty="0"/>
              <a:t>Helm can: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    Create new charts from scratch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    Package charts into chart archive (</a:t>
            </a:r>
            <a:r>
              <a:rPr lang="en-US" sz="2200" dirty="0" err="1"/>
              <a:t>tgz</a:t>
            </a:r>
            <a:r>
              <a:rPr lang="en-US" sz="2200" dirty="0"/>
              <a:t>) files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    Interact with chart repositories where charts are stored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    Install and uninstall charts into an existing Kubernetes cluster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    Manage the release cycle of charts that have been installed with Helm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/>
          </a:p>
          <a:p>
            <a:endParaRPr lang="en-US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F33D134-F3AB-48F3-B01E-84BBB3DB556D}"/>
              </a:ext>
            </a:extLst>
          </p:cNvPr>
          <p:cNvSpPr/>
          <p:nvPr/>
        </p:nvSpPr>
        <p:spPr>
          <a:xfrm>
            <a:off x="698086" y="6211669"/>
            <a:ext cx="114939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https://helm.sh/docs/architecture/</a:t>
            </a:r>
          </a:p>
        </p:txBody>
      </p:sp>
      <p:pic>
        <p:nvPicPr>
          <p:cNvPr id="7" name="Picture 4" descr="Image result for helm kubernetes">
            <a:extLst>
              <a:ext uri="{FF2B5EF4-FFF2-40B4-BE49-F238E27FC236}">
                <a16:creationId xmlns:a16="http://schemas.microsoft.com/office/drawing/2014/main" id="{DEDF9341-7A06-4DF5-B193-8C8BFF193E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5974" y="452960"/>
            <a:ext cx="2727940" cy="2839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7071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12DB5BD-CFBA-437F-8FA3-47F7A3A63A3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AC03B9-C7E6-44D5-92C8-F8D7101EF4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spcBef>
                <a:spcPts val="600"/>
              </a:spcBef>
              <a:spcAft>
                <a:spcPts val="600"/>
              </a:spcAft>
              <a:buClr>
                <a:srgbClr val="EF4023"/>
              </a:buClr>
            </a:pPr>
            <a:r>
              <a:rPr lang="en-US" sz="2800" dirty="0">
                <a:solidFill>
                  <a:srgbClr val="EF4023"/>
                </a:solidFill>
              </a:rPr>
              <a:t>1. Helm</a:t>
            </a:r>
            <a:br>
              <a:rPr lang="en-US" sz="2800" dirty="0">
                <a:solidFill>
                  <a:srgbClr val="EF4023"/>
                </a:solidFill>
              </a:rPr>
            </a:br>
            <a:br>
              <a:rPr lang="en-US" sz="2800" dirty="0">
                <a:solidFill>
                  <a:srgbClr val="EF4023"/>
                </a:solidFill>
              </a:rPr>
            </a:br>
            <a:r>
              <a:rPr lang="en-US" sz="2800" dirty="0" err="1">
                <a:solidFill>
                  <a:srgbClr val="EF4023"/>
                </a:solidFill>
              </a:rPr>
              <a:t>Helm</a:t>
            </a:r>
            <a:r>
              <a:rPr lang="en-US" sz="2800" dirty="0">
                <a:solidFill>
                  <a:srgbClr val="EF4023"/>
                </a:solidFill>
              </a:rPr>
              <a:t> Chart v3</a:t>
            </a:r>
            <a:br>
              <a:rPr lang="en-US" sz="2800" dirty="0">
                <a:solidFill>
                  <a:srgbClr val="EF4023"/>
                </a:solidFill>
              </a:rPr>
            </a:br>
            <a:endParaRPr lang="en-US" sz="2400" b="1" cap="all" dirty="0">
              <a:solidFill>
                <a:srgbClr val="EF4023"/>
              </a:solidFill>
              <a:latin typeface="Arial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76BC8B0-93DD-4DA8-8A18-E9436A28D30F}"/>
              </a:ext>
            </a:extLst>
          </p:cNvPr>
          <p:cNvSpPr/>
          <p:nvPr/>
        </p:nvSpPr>
        <p:spPr>
          <a:xfrm>
            <a:off x="704662" y="6396335"/>
            <a:ext cx="114939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https://helm.sh/docs/topics/charts/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DCA500-F4B5-49EE-9B15-1DB488FB5A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210" y="1875256"/>
            <a:ext cx="11109229" cy="4092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542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12DB5BD-CFBA-437F-8FA3-47F7A3A63A3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AC03B9-C7E6-44D5-92C8-F8D7101EF4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spcBef>
                <a:spcPts val="600"/>
              </a:spcBef>
              <a:spcAft>
                <a:spcPts val="600"/>
              </a:spcAft>
              <a:buClr>
                <a:srgbClr val="EF4023"/>
              </a:buClr>
            </a:pPr>
            <a:r>
              <a:rPr lang="en-US" sz="2800" dirty="0">
                <a:solidFill>
                  <a:srgbClr val="EF4023"/>
                </a:solidFill>
              </a:rPr>
              <a:t>1. Helm</a:t>
            </a:r>
            <a:br>
              <a:rPr lang="en-US" sz="2800" dirty="0">
                <a:solidFill>
                  <a:srgbClr val="EF4023"/>
                </a:solidFill>
              </a:rPr>
            </a:br>
            <a:br>
              <a:rPr lang="en-US" sz="2800" dirty="0">
                <a:solidFill>
                  <a:srgbClr val="EF4023"/>
                </a:solidFill>
              </a:rPr>
            </a:br>
            <a:r>
              <a:rPr lang="en-US" sz="2800" dirty="0" err="1">
                <a:solidFill>
                  <a:srgbClr val="EF4023"/>
                </a:solidFill>
              </a:rPr>
              <a:t>Helm</a:t>
            </a:r>
            <a:r>
              <a:rPr lang="en-US" sz="2800" dirty="0">
                <a:solidFill>
                  <a:srgbClr val="EF4023"/>
                </a:solidFill>
              </a:rPr>
              <a:t> Chart repositories</a:t>
            </a:r>
            <a:br>
              <a:rPr lang="en-US" sz="2800" dirty="0">
                <a:solidFill>
                  <a:srgbClr val="EF4023"/>
                </a:solidFill>
              </a:rPr>
            </a:br>
            <a:endParaRPr lang="en-US" sz="2400" b="1" cap="all" dirty="0">
              <a:solidFill>
                <a:srgbClr val="EF4023"/>
              </a:solidFill>
              <a:latin typeface="Arial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0955081-430D-4300-9B34-30DC96092F94}"/>
              </a:ext>
            </a:extLst>
          </p:cNvPr>
          <p:cNvSpPr/>
          <p:nvPr/>
        </p:nvSpPr>
        <p:spPr>
          <a:xfrm>
            <a:off x="704662" y="6396335"/>
            <a:ext cx="114939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https://artifacthub.io/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DF567C3-7F49-455B-AA04-81CFDD02CD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662" y="1878495"/>
            <a:ext cx="7215995" cy="4262079"/>
          </a:xfrm>
          <a:prstGeom prst="rect">
            <a:avLst/>
          </a:prstGeom>
        </p:spPr>
      </p:pic>
      <p:pic>
        <p:nvPicPr>
          <p:cNvPr id="2052" name="Picture 4" descr="Artifact Hub (@cncfartifacthub) | Twitter">
            <a:extLst>
              <a:ext uri="{FF2B5EF4-FFF2-40B4-BE49-F238E27FC236}">
                <a16:creationId xmlns:a16="http://schemas.microsoft.com/office/drawing/2014/main" id="{14FB0389-89FA-4EB3-9930-51EFE2838A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4040" y="2607016"/>
            <a:ext cx="2805035" cy="2805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836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12DB5BD-CFBA-437F-8FA3-47F7A3A63A3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AC03B9-C7E6-44D5-92C8-F8D7101EF4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spcBef>
                <a:spcPts val="600"/>
              </a:spcBef>
              <a:spcAft>
                <a:spcPts val="600"/>
              </a:spcAft>
              <a:buClr>
                <a:srgbClr val="EF4023"/>
              </a:buClr>
            </a:pPr>
            <a:r>
              <a:rPr lang="en-US" sz="2800" dirty="0">
                <a:solidFill>
                  <a:srgbClr val="EF4023"/>
                </a:solidFill>
              </a:rPr>
              <a:t>1. Helm</a:t>
            </a:r>
            <a:br>
              <a:rPr lang="en-US" sz="2800" dirty="0">
                <a:solidFill>
                  <a:srgbClr val="EF4023"/>
                </a:solidFill>
              </a:rPr>
            </a:br>
            <a:br>
              <a:rPr lang="en-US" sz="2800" dirty="0">
                <a:solidFill>
                  <a:srgbClr val="EF4023"/>
                </a:solidFill>
              </a:rPr>
            </a:br>
            <a:r>
              <a:rPr lang="en-US" sz="2800" dirty="0" err="1">
                <a:solidFill>
                  <a:srgbClr val="EF4023"/>
                </a:solidFill>
              </a:rPr>
              <a:t>Helm</a:t>
            </a:r>
            <a:r>
              <a:rPr lang="en-US" sz="2800" dirty="0">
                <a:solidFill>
                  <a:srgbClr val="EF4023"/>
                </a:solidFill>
              </a:rPr>
              <a:t> Chart repositories</a:t>
            </a:r>
            <a:br>
              <a:rPr lang="en-US" sz="2800" dirty="0">
                <a:solidFill>
                  <a:srgbClr val="EF4023"/>
                </a:solidFill>
              </a:rPr>
            </a:br>
            <a:endParaRPr lang="en-US" sz="2400" b="1" cap="all" dirty="0">
              <a:solidFill>
                <a:srgbClr val="EF4023"/>
              </a:solidFill>
              <a:latin typeface="Arial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E135F75-27D8-4AE2-951E-A1459CFD2A62}"/>
              </a:ext>
            </a:extLst>
          </p:cNvPr>
          <p:cNvSpPr/>
          <p:nvPr/>
        </p:nvSpPr>
        <p:spPr>
          <a:xfrm>
            <a:off x="704662" y="6396335"/>
            <a:ext cx="114939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https://github.com/bitnami/charts</a:t>
            </a:r>
          </a:p>
        </p:txBody>
      </p:sp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2ED3B5EB-D1EE-4492-873F-54CDE9BBCF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1217" y="1524000"/>
            <a:ext cx="3810000" cy="381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073573C-4650-44F2-8600-110EEFC365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662" y="2084342"/>
            <a:ext cx="6660267" cy="2404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063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12DB5BD-CFBA-437F-8FA3-47F7A3A63A3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AC03B9-C7E6-44D5-92C8-F8D7101EF4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spcBef>
                <a:spcPts val="600"/>
              </a:spcBef>
              <a:spcAft>
                <a:spcPts val="600"/>
              </a:spcAft>
              <a:buClr>
                <a:srgbClr val="EF4023"/>
              </a:buClr>
            </a:pPr>
            <a:r>
              <a:rPr lang="en-US" sz="2800" dirty="0">
                <a:solidFill>
                  <a:srgbClr val="EF4023"/>
                </a:solidFill>
              </a:rPr>
              <a:t>1. Helm</a:t>
            </a:r>
            <a:br>
              <a:rPr lang="en-US" sz="2800" dirty="0">
                <a:solidFill>
                  <a:srgbClr val="EF4023"/>
                </a:solidFill>
              </a:rPr>
            </a:br>
            <a:br>
              <a:rPr lang="en-US" sz="2800" dirty="0">
                <a:solidFill>
                  <a:srgbClr val="EF4023"/>
                </a:solidFill>
              </a:rPr>
            </a:br>
            <a:r>
              <a:rPr lang="en-US" sz="2800" dirty="0" err="1">
                <a:solidFill>
                  <a:srgbClr val="EF4023"/>
                </a:solidFill>
              </a:rPr>
              <a:t>Helm</a:t>
            </a:r>
            <a:r>
              <a:rPr lang="en-US" sz="2800" dirty="0">
                <a:solidFill>
                  <a:srgbClr val="EF4023"/>
                </a:solidFill>
              </a:rPr>
              <a:t> INSTALL</a:t>
            </a:r>
            <a:br>
              <a:rPr lang="en-US" sz="2800" dirty="0">
                <a:solidFill>
                  <a:srgbClr val="EF4023"/>
                </a:solidFill>
              </a:rPr>
            </a:br>
            <a:endParaRPr lang="en-US" sz="2400" b="1" cap="all" dirty="0">
              <a:solidFill>
                <a:srgbClr val="EF4023"/>
              </a:solidFill>
              <a:latin typeface="Arial"/>
            </a:endParaRPr>
          </a:p>
        </p:txBody>
      </p:sp>
      <p:pic>
        <p:nvPicPr>
          <p:cNvPr id="4" name="Picture 4" descr="Image result for helm kubernetes">
            <a:extLst>
              <a:ext uri="{FF2B5EF4-FFF2-40B4-BE49-F238E27FC236}">
                <a16:creationId xmlns:a16="http://schemas.microsoft.com/office/drawing/2014/main" id="{990ECC2C-ACB0-4C18-BB2B-7BF0AACBAE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5257" y="10466"/>
            <a:ext cx="1771651" cy="1844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Image result for chocolatey">
            <a:extLst>
              <a:ext uri="{FF2B5EF4-FFF2-40B4-BE49-F238E27FC236}">
                <a16:creationId xmlns:a16="http://schemas.microsoft.com/office/drawing/2014/main" id="{9761595E-A5DA-42F2-AB64-A8A5160173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424" y="2235347"/>
            <a:ext cx="2590800" cy="1762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Image result for windows logo">
            <a:extLst>
              <a:ext uri="{FF2B5EF4-FFF2-40B4-BE49-F238E27FC236}">
                <a16:creationId xmlns:a16="http://schemas.microsoft.com/office/drawing/2014/main" id="{3F327A9C-3C50-4EFC-9073-A92B515FD8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424" y="4768333"/>
            <a:ext cx="2714625" cy="1685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Image result for linux snap">
            <a:extLst>
              <a:ext uri="{FF2B5EF4-FFF2-40B4-BE49-F238E27FC236}">
                <a16:creationId xmlns:a16="http://schemas.microsoft.com/office/drawing/2014/main" id="{F90563BA-4441-4C3D-8F30-4D98E51C27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0693" y="2003744"/>
            <a:ext cx="2724150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Image result for brew mac">
            <a:extLst>
              <a:ext uri="{FF2B5EF4-FFF2-40B4-BE49-F238E27FC236}">
                <a16:creationId xmlns:a16="http://schemas.microsoft.com/office/drawing/2014/main" id="{0597D6B7-34F2-42CE-9F92-2F0B2C7597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8471" y="2003744"/>
            <a:ext cx="1771650" cy="177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 descr="Image result for linux">
            <a:extLst>
              <a:ext uri="{FF2B5EF4-FFF2-40B4-BE49-F238E27FC236}">
                <a16:creationId xmlns:a16="http://schemas.microsoft.com/office/drawing/2014/main" id="{B2CB5D84-E44F-4377-ABD1-3CDAD69B00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3050" y="4508683"/>
            <a:ext cx="1485900" cy="177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Image result for mac logo">
            <a:extLst>
              <a:ext uri="{FF2B5EF4-FFF2-40B4-BE49-F238E27FC236}">
                <a16:creationId xmlns:a16="http://schemas.microsoft.com/office/drawing/2014/main" id="{2DCF7D35-01A9-489C-A40A-50F9400BD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3376" y="4291987"/>
            <a:ext cx="1587706" cy="1847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6346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12DB5BD-CFBA-437F-8FA3-47F7A3A63A3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AC03B9-C7E6-44D5-92C8-F8D7101EF4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spcBef>
                <a:spcPts val="600"/>
              </a:spcBef>
              <a:spcAft>
                <a:spcPts val="600"/>
              </a:spcAft>
              <a:buClr>
                <a:srgbClr val="EF4023"/>
              </a:buClr>
            </a:pPr>
            <a:r>
              <a:rPr lang="en-US" sz="2800" dirty="0">
                <a:solidFill>
                  <a:srgbClr val="EF4023"/>
                </a:solidFill>
              </a:rPr>
              <a:t>1. Helm</a:t>
            </a:r>
            <a:br>
              <a:rPr lang="en-US" sz="2800" dirty="0">
                <a:solidFill>
                  <a:srgbClr val="EF4023"/>
                </a:solidFill>
              </a:rPr>
            </a:br>
            <a:br>
              <a:rPr lang="en-US" sz="2800" dirty="0">
                <a:solidFill>
                  <a:srgbClr val="EF4023"/>
                </a:solidFill>
              </a:rPr>
            </a:br>
            <a:r>
              <a:rPr lang="en-US" sz="2800" dirty="0" err="1">
                <a:solidFill>
                  <a:srgbClr val="EF4023"/>
                </a:solidFill>
              </a:rPr>
              <a:t>Helm</a:t>
            </a:r>
            <a:r>
              <a:rPr lang="en-US" sz="2800" dirty="0">
                <a:solidFill>
                  <a:srgbClr val="EF4023"/>
                </a:solidFill>
              </a:rPr>
              <a:t> Customizing</a:t>
            </a:r>
            <a:br>
              <a:rPr lang="en-US" sz="2800" dirty="0">
                <a:solidFill>
                  <a:srgbClr val="EF4023"/>
                </a:solidFill>
              </a:rPr>
            </a:br>
            <a:endParaRPr lang="en-US" sz="2400" b="1" cap="all" dirty="0">
              <a:solidFill>
                <a:srgbClr val="EF4023"/>
              </a:solidFill>
              <a:latin typeface="Arial"/>
            </a:endParaRPr>
          </a:p>
        </p:txBody>
      </p:sp>
      <p:pic>
        <p:nvPicPr>
          <p:cNvPr id="4" name="Picture 4" descr="Image result for helm kubernetes">
            <a:extLst>
              <a:ext uri="{FF2B5EF4-FFF2-40B4-BE49-F238E27FC236}">
                <a16:creationId xmlns:a16="http://schemas.microsoft.com/office/drawing/2014/main" id="{6049237A-9D4F-4B06-B2C5-B25B360977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7125" y="2814817"/>
            <a:ext cx="2727940" cy="2839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ADAFE9D-CFC5-4639-B8D3-630AA4403360}"/>
              </a:ext>
            </a:extLst>
          </p:cNvPr>
          <p:cNvSpPr txBox="1"/>
          <p:nvPr/>
        </p:nvSpPr>
        <p:spPr>
          <a:xfrm>
            <a:off x="997846" y="2139155"/>
            <a:ext cx="653114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/>
              <a:t>helm fetch --</a:t>
            </a:r>
            <a:r>
              <a:rPr lang="en-US" sz="6600" b="1" dirty="0" err="1"/>
              <a:t>untar</a:t>
            </a:r>
            <a:endParaRPr lang="en-US" sz="66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B0EB62-D011-4FBB-9D7A-7C15AD801B24}"/>
              </a:ext>
            </a:extLst>
          </p:cNvPr>
          <p:cNvSpPr txBox="1"/>
          <p:nvPr/>
        </p:nvSpPr>
        <p:spPr>
          <a:xfrm>
            <a:off x="997846" y="3467011"/>
            <a:ext cx="608249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/>
              <a:t>edit </a:t>
            </a:r>
            <a:r>
              <a:rPr lang="en-US" sz="6600" b="1" dirty="0" err="1"/>
              <a:t>values.yaml</a:t>
            </a:r>
            <a:r>
              <a:rPr lang="en-US" sz="6600" b="1" dirty="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53AA0C-4B18-4E6F-BED4-6EAE5D53F487}"/>
              </a:ext>
            </a:extLst>
          </p:cNvPr>
          <p:cNvSpPr txBox="1"/>
          <p:nvPr/>
        </p:nvSpPr>
        <p:spPr>
          <a:xfrm>
            <a:off x="997846" y="5086314"/>
            <a:ext cx="426418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/>
              <a:t>helm install</a:t>
            </a:r>
          </a:p>
        </p:txBody>
      </p:sp>
    </p:spTree>
    <p:extLst>
      <p:ext uri="{BB962C8B-B14F-4D97-AF65-F5344CB8AC3E}">
        <p14:creationId xmlns:p14="http://schemas.microsoft.com/office/powerpoint/2010/main" val="1455483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Image result for github">
            <a:extLst>
              <a:ext uri="{FF2B5EF4-FFF2-40B4-BE49-F238E27FC236}">
                <a16:creationId xmlns:a16="http://schemas.microsoft.com/office/drawing/2014/main" id="{355B54DC-7668-463F-86AF-680B41CB75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2069" y="921075"/>
            <a:ext cx="4349931" cy="2287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12DB5BD-CFBA-437F-8FA3-47F7A3A63A3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AC03B9-C7E6-44D5-92C8-F8D7101EF4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spcBef>
                <a:spcPts val="600"/>
              </a:spcBef>
              <a:spcAft>
                <a:spcPts val="600"/>
              </a:spcAft>
              <a:buClr>
                <a:srgbClr val="EF4023"/>
              </a:buClr>
            </a:pPr>
            <a:r>
              <a:rPr lang="en-US" sz="2800" dirty="0">
                <a:solidFill>
                  <a:srgbClr val="EF4023"/>
                </a:solidFill>
              </a:rPr>
              <a:t>1. Helm</a:t>
            </a:r>
            <a:br>
              <a:rPr lang="en-US" sz="2800" dirty="0">
                <a:solidFill>
                  <a:srgbClr val="EF4023"/>
                </a:solidFill>
              </a:rPr>
            </a:br>
            <a:br>
              <a:rPr lang="en-US" sz="2800" dirty="0">
                <a:solidFill>
                  <a:srgbClr val="EF4023"/>
                </a:solidFill>
              </a:rPr>
            </a:br>
            <a:r>
              <a:rPr lang="en-US" sz="2800" dirty="0" err="1">
                <a:solidFill>
                  <a:srgbClr val="EF4023"/>
                </a:solidFill>
              </a:rPr>
              <a:t>Helm</a:t>
            </a:r>
            <a:r>
              <a:rPr lang="en-US" sz="2800" dirty="0">
                <a:solidFill>
                  <a:srgbClr val="EF4023"/>
                </a:solidFill>
              </a:rPr>
              <a:t> Private repository</a:t>
            </a:r>
            <a:br>
              <a:rPr lang="en-US" sz="2800" dirty="0">
                <a:solidFill>
                  <a:srgbClr val="EF4023"/>
                </a:solidFill>
              </a:rPr>
            </a:br>
            <a:endParaRPr lang="en-US" sz="2400" b="1" cap="all" dirty="0">
              <a:solidFill>
                <a:srgbClr val="EF4023"/>
              </a:solidFill>
              <a:latin typeface="Arial"/>
            </a:endParaRPr>
          </a:p>
        </p:txBody>
      </p:sp>
      <p:pic>
        <p:nvPicPr>
          <p:cNvPr id="4" name="Picture 4" descr="Image result for helm kubernetes">
            <a:extLst>
              <a:ext uri="{FF2B5EF4-FFF2-40B4-BE49-F238E27FC236}">
                <a16:creationId xmlns:a16="http://schemas.microsoft.com/office/drawing/2014/main" id="{31479766-176A-4E5B-9BA3-C22B267CF8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1161" y="3897700"/>
            <a:ext cx="2727940" cy="2839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5B2C8BD-D9EB-4275-A69E-08AF023D67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6999" y="2696743"/>
            <a:ext cx="7226375" cy="2717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766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12DB5BD-CFBA-437F-8FA3-47F7A3A63A3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AC03B9-C7E6-44D5-92C8-F8D7101EF4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spcBef>
                <a:spcPts val="600"/>
              </a:spcBef>
              <a:spcAft>
                <a:spcPts val="600"/>
              </a:spcAft>
              <a:buClr>
                <a:srgbClr val="EF4023"/>
              </a:buClr>
            </a:pPr>
            <a:r>
              <a:rPr lang="en-US" sz="2800" dirty="0">
                <a:solidFill>
                  <a:srgbClr val="EF4023"/>
                </a:solidFill>
              </a:rPr>
              <a:t>2. Prometheus and Grafana</a:t>
            </a:r>
            <a:br>
              <a:rPr lang="en-US" sz="2800" dirty="0">
                <a:solidFill>
                  <a:srgbClr val="EF4023"/>
                </a:solidFill>
              </a:rPr>
            </a:br>
            <a:endParaRPr lang="en-US" sz="2400" b="1" cap="all" dirty="0">
              <a:solidFill>
                <a:srgbClr val="EF4023"/>
              </a:solidFill>
              <a:latin typeface="Arial"/>
            </a:endParaRPr>
          </a:p>
        </p:txBody>
      </p:sp>
      <p:pic>
        <p:nvPicPr>
          <p:cNvPr id="3076" name="Picture 4" descr="Prometheus (software) - Wikipedia">
            <a:extLst>
              <a:ext uri="{FF2B5EF4-FFF2-40B4-BE49-F238E27FC236}">
                <a16:creationId xmlns:a16="http://schemas.microsoft.com/office/drawing/2014/main" id="{85E46A24-1980-4979-8FCD-21A79FF1A8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5409" y="1574313"/>
            <a:ext cx="4432851" cy="4413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5829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12DB5BD-CFBA-437F-8FA3-47F7A3A63A3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AC03B9-C7E6-44D5-92C8-F8D7101EF4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spcBef>
                <a:spcPts val="600"/>
              </a:spcBef>
              <a:spcAft>
                <a:spcPts val="600"/>
              </a:spcAft>
              <a:buClr>
                <a:srgbClr val="EF4023"/>
              </a:buClr>
            </a:pPr>
            <a:r>
              <a:rPr lang="en-US" sz="2800" dirty="0">
                <a:solidFill>
                  <a:srgbClr val="EF4023"/>
                </a:solidFill>
              </a:rPr>
              <a:t>2. Prometheus and Grafana</a:t>
            </a:r>
            <a:br>
              <a:rPr lang="en-US" sz="2800" dirty="0">
                <a:solidFill>
                  <a:srgbClr val="EF4023"/>
                </a:solidFill>
              </a:rPr>
            </a:br>
            <a:endParaRPr lang="en-US" sz="2400" b="1" cap="all" dirty="0">
              <a:solidFill>
                <a:srgbClr val="EF4023"/>
              </a:solidFill>
              <a:latin typeface="Arial"/>
            </a:endParaRPr>
          </a:p>
        </p:txBody>
      </p:sp>
      <p:sp>
        <p:nvSpPr>
          <p:cNvPr id="5" name="Vertical Text Placeholder 5">
            <a:extLst>
              <a:ext uri="{FF2B5EF4-FFF2-40B4-BE49-F238E27FC236}">
                <a16:creationId xmlns:a16="http://schemas.microsoft.com/office/drawing/2014/main" id="{11B2D2F2-36E9-40E0-B540-9886A5AD1C85}"/>
              </a:ext>
            </a:extLst>
          </p:cNvPr>
          <p:cNvSpPr txBox="1">
            <a:spLocks/>
          </p:cNvSpPr>
          <p:nvPr/>
        </p:nvSpPr>
        <p:spPr>
          <a:xfrm>
            <a:off x="698085" y="1853811"/>
            <a:ext cx="11199053" cy="3685599"/>
          </a:xfrm>
          <a:prstGeom prst="rect">
            <a:avLst/>
          </a:prstGeom>
        </p:spPr>
        <p:txBody>
          <a:bodyPr/>
          <a:lstStyle>
            <a:lvl1pPr marL="0" indent="0" algn="l" defTabSz="719138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None/>
              <a:defRPr sz="1400" kern="1200">
                <a:solidFill>
                  <a:sysClr val="windowText" lastClr="000000"/>
                </a:solidFill>
                <a:latin typeface="+mj-lt"/>
                <a:ea typeface="+mn-ea"/>
                <a:cs typeface="+mn-cs"/>
              </a:defRPr>
            </a:lvl1pPr>
            <a:lvl2pPr marL="273050" indent="-273050" algn="l" defTabSz="719138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▪"/>
              <a:defRPr sz="1400" i="0" kern="1200">
                <a:solidFill>
                  <a:sysClr val="windowText" lastClr="000000"/>
                </a:solidFill>
                <a:latin typeface="+mj-lt"/>
                <a:ea typeface="+mn-ea"/>
                <a:cs typeface="+mn-cs"/>
              </a:defRPr>
            </a:lvl2pPr>
            <a:lvl3pPr marL="541338" indent="-276225" algn="l" defTabSz="719138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85000"/>
              <a:buFont typeface="Wingdings" panose="05000000000000000000" pitchFamily="2" charset="2"/>
              <a:buChar char="§"/>
              <a:defRPr sz="1400" i="0" kern="1200">
                <a:solidFill>
                  <a:sysClr val="windowText" lastClr="000000"/>
                </a:solidFill>
                <a:latin typeface="+mj-lt"/>
                <a:ea typeface="+mn-ea"/>
                <a:cs typeface="+mn-cs"/>
              </a:defRPr>
            </a:lvl3pPr>
            <a:lvl4pPr marL="0" indent="0" algn="l" defTabSz="719138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2000" b="1" kern="1200" cap="all" spc="30" baseline="0">
                <a:solidFill>
                  <a:sysClr val="windowText" lastClr="000000"/>
                </a:solidFill>
                <a:latin typeface="+mj-lt"/>
                <a:ea typeface="+mn-ea"/>
                <a:cs typeface="Calibri" panose="020F0502020204030204" pitchFamily="34" charset="0"/>
              </a:defRPr>
            </a:lvl4pPr>
            <a:lvl5pPr marL="0" indent="0" algn="l" defTabSz="719138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Segoe UI Light" panose="020B0502040204020203" pitchFamily="34" charset="0"/>
              <a:buNone/>
              <a:defRPr sz="1600" b="0" i="0" kern="1200" cap="all" baseline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tx1"/>
              </a:buClr>
              <a:buFont typeface="Arial" panose="020B0604020202020204" pitchFamily="34" charset="0"/>
              <a:buNone/>
              <a:defRPr sz="1600" b="1" i="0" kern="1200">
                <a:solidFill>
                  <a:sysClr val="windowText" lastClr="000000"/>
                </a:solidFill>
                <a:latin typeface="+mj-lt"/>
                <a:ea typeface="+mn-ea"/>
                <a:cs typeface="+mn-cs"/>
              </a:defRPr>
            </a:lvl6pPr>
            <a:lvl7pPr marL="268288" indent="-268288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Font typeface="+mj-lt"/>
              <a:buAutoNum type="romanUcPeriod"/>
              <a:defRPr sz="1400" b="0" i="0" kern="1200">
                <a:solidFill>
                  <a:sysClr val="windowText" lastClr="000000"/>
                </a:solidFill>
                <a:latin typeface="+mj-lt"/>
                <a:ea typeface="+mn-ea"/>
                <a:cs typeface="+mn-cs"/>
              </a:defRPr>
            </a:lvl7pPr>
            <a:lvl8pPr marL="263525" indent="-263525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Font typeface="+mj-lt"/>
              <a:buAutoNum type="alphaLcPeriod"/>
              <a:defRPr sz="1400" kern="1200">
                <a:solidFill>
                  <a:sysClr val="windowText" lastClr="000000"/>
                </a:solidFill>
                <a:latin typeface="+mj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100" b="0" i="1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9pPr>
          </a:lstStyle>
          <a:p>
            <a:r>
              <a:rPr lang="en-US" sz="2400" b="1" dirty="0"/>
              <a:t>Open-source systems monitoring and alerting toolkit, its main features are: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    A multi-dimensional data model with time series data identified by metric name and key/value pairs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    </a:t>
            </a:r>
            <a:r>
              <a:rPr lang="en-US" sz="2400" dirty="0" err="1"/>
              <a:t>PromQL</a:t>
            </a:r>
            <a:r>
              <a:rPr lang="en-US" sz="2400" dirty="0"/>
              <a:t>, a flexible query language to leverage this dimensionality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    No reliance on distributed storage; single server nodes are autonomous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    Time series collection happens via a pull model over HTTP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    Pushing time series is supported via an intermediary gateway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    Targets are discovered via service discovery or static configuration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    Multiple modes of graphing and dashboarding support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37E6915-F66E-45E1-95CB-4E62CBF4F639}"/>
              </a:ext>
            </a:extLst>
          </p:cNvPr>
          <p:cNvSpPr/>
          <p:nvPr/>
        </p:nvSpPr>
        <p:spPr>
          <a:xfrm>
            <a:off x="698086" y="6279504"/>
            <a:ext cx="114939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https://prometheus.io</a:t>
            </a:r>
          </a:p>
        </p:txBody>
      </p:sp>
      <p:pic>
        <p:nvPicPr>
          <p:cNvPr id="8" name="Picture 2" descr="Image result for prometheus logo">
            <a:extLst>
              <a:ext uri="{FF2B5EF4-FFF2-40B4-BE49-F238E27FC236}">
                <a16:creationId xmlns:a16="http://schemas.microsoft.com/office/drawing/2014/main" id="{1C122E96-6FA5-47D7-A0D5-A26D40ACF8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1951" y="209164"/>
            <a:ext cx="5038016" cy="1745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8318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12DB5BD-CFBA-437F-8FA3-47F7A3A63A3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AC03B9-C7E6-44D5-92C8-F8D7101EF4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spcBef>
                <a:spcPts val="600"/>
              </a:spcBef>
              <a:spcAft>
                <a:spcPts val="600"/>
              </a:spcAft>
              <a:buClr>
                <a:srgbClr val="EF4023"/>
              </a:buClr>
            </a:pPr>
            <a:r>
              <a:rPr lang="en-US" sz="2800" dirty="0">
                <a:solidFill>
                  <a:srgbClr val="EF4023"/>
                </a:solidFill>
              </a:rPr>
              <a:t>2. Prometheus and Grafana</a:t>
            </a:r>
            <a:br>
              <a:rPr lang="en-US" sz="2800" dirty="0">
                <a:solidFill>
                  <a:srgbClr val="EF4023"/>
                </a:solidFill>
              </a:rPr>
            </a:br>
            <a:endParaRPr lang="en-US" sz="2400" b="1" cap="all" dirty="0">
              <a:solidFill>
                <a:srgbClr val="EF4023"/>
              </a:solidFill>
              <a:latin typeface="Arial"/>
            </a:endParaRPr>
          </a:p>
        </p:txBody>
      </p:sp>
      <p:sp>
        <p:nvSpPr>
          <p:cNvPr id="4" name="Vertical Text Placeholder 5">
            <a:extLst>
              <a:ext uri="{FF2B5EF4-FFF2-40B4-BE49-F238E27FC236}">
                <a16:creationId xmlns:a16="http://schemas.microsoft.com/office/drawing/2014/main" id="{E0876E8D-68EB-45AD-A4FF-AE2D99E54D58}"/>
              </a:ext>
            </a:extLst>
          </p:cNvPr>
          <p:cNvSpPr txBox="1">
            <a:spLocks/>
          </p:cNvSpPr>
          <p:nvPr/>
        </p:nvSpPr>
        <p:spPr>
          <a:xfrm>
            <a:off x="698086" y="2090509"/>
            <a:ext cx="10888667" cy="3685599"/>
          </a:xfrm>
          <a:prstGeom prst="rect">
            <a:avLst/>
          </a:prstGeom>
        </p:spPr>
        <p:txBody>
          <a:bodyPr/>
          <a:lstStyle>
            <a:lvl1pPr marL="0" indent="0" algn="l" defTabSz="719138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None/>
              <a:defRPr sz="1400" kern="1200">
                <a:solidFill>
                  <a:sysClr val="windowText" lastClr="000000"/>
                </a:solidFill>
                <a:latin typeface="+mj-lt"/>
                <a:ea typeface="+mn-ea"/>
                <a:cs typeface="+mn-cs"/>
              </a:defRPr>
            </a:lvl1pPr>
            <a:lvl2pPr marL="273050" indent="-273050" algn="l" defTabSz="719138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▪"/>
              <a:defRPr sz="1400" i="0" kern="1200">
                <a:solidFill>
                  <a:sysClr val="windowText" lastClr="000000"/>
                </a:solidFill>
                <a:latin typeface="+mj-lt"/>
                <a:ea typeface="+mn-ea"/>
                <a:cs typeface="+mn-cs"/>
              </a:defRPr>
            </a:lvl2pPr>
            <a:lvl3pPr marL="541338" indent="-276225" algn="l" defTabSz="719138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85000"/>
              <a:buFont typeface="Wingdings" panose="05000000000000000000" pitchFamily="2" charset="2"/>
              <a:buChar char="§"/>
              <a:defRPr sz="1400" i="0" kern="1200">
                <a:solidFill>
                  <a:sysClr val="windowText" lastClr="000000"/>
                </a:solidFill>
                <a:latin typeface="+mj-lt"/>
                <a:ea typeface="+mn-ea"/>
                <a:cs typeface="+mn-cs"/>
              </a:defRPr>
            </a:lvl3pPr>
            <a:lvl4pPr marL="0" indent="0" algn="l" defTabSz="719138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2000" b="1" kern="1200" cap="all" spc="30" baseline="0">
                <a:solidFill>
                  <a:sysClr val="windowText" lastClr="000000"/>
                </a:solidFill>
                <a:latin typeface="+mj-lt"/>
                <a:ea typeface="+mn-ea"/>
                <a:cs typeface="Calibri" panose="020F0502020204030204" pitchFamily="34" charset="0"/>
              </a:defRPr>
            </a:lvl4pPr>
            <a:lvl5pPr marL="0" indent="0" algn="l" defTabSz="719138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Segoe UI Light" panose="020B0502040204020203" pitchFamily="34" charset="0"/>
              <a:buNone/>
              <a:defRPr sz="1600" b="0" i="0" kern="1200" cap="all" baseline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tx1"/>
              </a:buClr>
              <a:buFont typeface="Arial" panose="020B0604020202020204" pitchFamily="34" charset="0"/>
              <a:buNone/>
              <a:defRPr sz="1600" b="1" i="0" kern="1200">
                <a:solidFill>
                  <a:sysClr val="windowText" lastClr="000000"/>
                </a:solidFill>
                <a:latin typeface="+mj-lt"/>
                <a:ea typeface="+mn-ea"/>
                <a:cs typeface="+mn-cs"/>
              </a:defRPr>
            </a:lvl6pPr>
            <a:lvl7pPr marL="268288" indent="-268288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Font typeface="+mj-lt"/>
              <a:buAutoNum type="romanUcPeriod"/>
              <a:defRPr sz="1400" b="0" i="0" kern="1200">
                <a:solidFill>
                  <a:sysClr val="windowText" lastClr="000000"/>
                </a:solidFill>
                <a:latin typeface="+mj-lt"/>
                <a:ea typeface="+mn-ea"/>
                <a:cs typeface="+mn-cs"/>
              </a:defRPr>
            </a:lvl7pPr>
            <a:lvl8pPr marL="263525" indent="-263525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Font typeface="+mj-lt"/>
              <a:buAutoNum type="alphaLcPeriod"/>
              <a:defRPr sz="1400" kern="1200">
                <a:solidFill>
                  <a:sysClr val="windowText" lastClr="000000"/>
                </a:solidFill>
                <a:latin typeface="+mj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100" b="0" i="1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9pPr>
          </a:lstStyle>
          <a:p>
            <a:r>
              <a:rPr lang="en-US" sz="2800" b="1"/>
              <a:t>There are some important concepts:</a:t>
            </a:r>
            <a:r>
              <a:rPr lang="en-US" sz="2800" b="1" i="1"/>
              <a:t> </a:t>
            </a:r>
          </a:p>
          <a:p>
            <a:endParaRPr lang="en-US" sz="2800"/>
          </a:p>
          <a:p>
            <a:pPr marL="514350" indent="-514350">
              <a:buFont typeface="+mj-lt"/>
              <a:buAutoNum type="arabicPeriod"/>
            </a:pPr>
            <a:r>
              <a:rPr lang="en-US" sz="2800" b="1"/>
              <a:t>Alert</a:t>
            </a:r>
            <a:r>
              <a:rPr lang="en-US" sz="2800"/>
              <a:t> is the outcome of an alerting rule. </a:t>
            </a:r>
          </a:p>
          <a:p>
            <a:pPr marL="514350" indent="-514350">
              <a:buFont typeface="+mj-lt"/>
              <a:buAutoNum type="arabicPeriod"/>
            </a:pPr>
            <a:endParaRPr lang="en-US" sz="2800"/>
          </a:p>
          <a:p>
            <a:pPr marL="514350" indent="-514350">
              <a:buFont typeface="+mj-lt"/>
              <a:buAutoNum type="arabicPeriod"/>
            </a:pPr>
            <a:r>
              <a:rPr lang="en-US" sz="2800" b="1"/>
              <a:t>PromQL</a:t>
            </a:r>
            <a:r>
              <a:rPr lang="en-US" sz="2800"/>
              <a:t> is the Prometheus Query Language.</a:t>
            </a:r>
          </a:p>
          <a:p>
            <a:pPr marL="514350" indent="-514350">
              <a:buFont typeface="+mj-lt"/>
              <a:buAutoNum type="arabicPeriod"/>
            </a:pPr>
            <a:endParaRPr lang="en-US" sz="2800"/>
          </a:p>
          <a:p>
            <a:pPr marL="514350" indent="-514350">
              <a:buFont typeface="+mj-lt"/>
              <a:buAutoNum type="arabicPeriod"/>
            </a:pPr>
            <a:r>
              <a:rPr lang="en-US" sz="2800" b="1"/>
              <a:t>Target</a:t>
            </a:r>
            <a:r>
              <a:rPr lang="en-US" sz="2800"/>
              <a:t> is the definition of an object to scrape.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/>
          </a:p>
          <a:p>
            <a:endParaRPr lang="en-US" sz="28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57538C8-A2BE-4424-86FC-A0BDFB8F3B11}"/>
              </a:ext>
            </a:extLst>
          </p:cNvPr>
          <p:cNvSpPr/>
          <p:nvPr/>
        </p:nvSpPr>
        <p:spPr>
          <a:xfrm>
            <a:off x="698086" y="6211669"/>
            <a:ext cx="114939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https://prometheus.io</a:t>
            </a:r>
          </a:p>
        </p:txBody>
      </p:sp>
      <p:pic>
        <p:nvPicPr>
          <p:cNvPr id="7" name="Picture 2" descr="Image result for prometheus logo">
            <a:extLst>
              <a:ext uri="{FF2B5EF4-FFF2-40B4-BE49-F238E27FC236}">
                <a16:creationId xmlns:a16="http://schemas.microsoft.com/office/drawing/2014/main" id="{C0EA907F-7D86-4409-87E3-876BCA1C7C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1951" y="209164"/>
            <a:ext cx="5038016" cy="1745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684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12DB5BD-CFBA-437F-8FA3-47F7A3A63A3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AC03B9-C7E6-44D5-92C8-F8D7101EF4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sz="2800" dirty="0"/>
              <a:t>planning</a:t>
            </a:r>
          </a:p>
        </p:txBody>
      </p:sp>
      <p:pic>
        <p:nvPicPr>
          <p:cNvPr id="3" name="Picture 2" descr="A picture containing clipart&#10;&#10;Description automatically generated">
            <a:extLst>
              <a:ext uri="{FF2B5EF4-FFF2-40B4-BE49-F238E27FC236}">
                <a16:creationId xmlns:a16="http://schemas.microsoft.com/office/drawing/2014/main" id="{9195766D-88D1-47BB-9DB6-46B2E92555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5998" y="3789238"/>
            <a:ext cx="912604" cy="524473"/>
          </a:xfrm>
          <a:prstGeom prst="rect">
            <a:avLst/>
          </a:prstGeom>
        </p:spPr>
      </p:pic>
      <p:sp>
        <p:nvSpPr>
          <p:cNvPr id="10" name="Vertical Text Placeholder 2">
            <a:extLst>
              <a:ext uri="{FF2B5EF4-FFF2-40B4-BE49-F238E27FC236}">
                <a16:creationId xmlns:a16="http://schemas.microsoft.com/office/drawing/2014/main" id="{26206424-F575-4724-8E5F-A421B0DB723A}"/>
              </a:ext>
            </a:extLst>
          </p:cNvPr>
          <p:cNvSpPr txBox="1">
            <a:spLocks/>
          </p:cNvSpPr>
          <p:nvPr/>
        </p:nvSpPr>
        <p:spPr>
          <a:xfrm>
            <a:off x="704662" y="666974"/>
            <a:ext cx="10779634" cy="5710075"/>
          </a:xfrm>
          <a:prstGeom prst="rect">
            <a:avLst/>
          </a:prstGeom>
        </p:spPr>
        <p:txBody>
          <a:bodyPr/>
          <a:lstStyle>
            <a:lvl1pPr marL="0" indent="0" algn="l" defTabSz="719138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None/>
              <a:defRPr sz="1400" kern="1200">
                <a:solidFill>
                  <a:sysClr val="windowText" lastClr="000000"/>
                </a:solidFill>
                <a:latin typeface="+mj-lt"/>
                <a:ea typeface="+mn-ea"/>
                <a:cs typeface="+mn-cs"/>
              </a:defRPr>
            </a:lvl1pPr>
            <a:lvl2pPr marL="273050" indent="-273050" algn="l" defTabSz="719138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▪"/>
              <a:defRPr sz="1400" i="0" kern="1200">
                <a:solidFill>
                  <a:sysClr val="windowText" lastClr="000000"/>
                </a:solidFill>
                <a:latin typeface="+mj-lt"/>
                <a:ea typeface="+mn-ea"/>
                <a:cs typeface="+mn-cs"/>
              </a:defRPr>
            </a:lvl2pPr>
            <a:lvl3pPr marL="541338" indent="-276225" algn="l" defTabSz="719138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85000"/>
              <a:buFont typeface="Wingdings" panose="05000000000000000000" pitchFamily="2" charset="2"/>
              <a:buChar char="§"/>
              <a:defRPr sz="1400" i="0" kern="1200">
                <a:solidFill>
                  <a:sysClr val="windowText" lastClr="000000"/>
                </a:solidFill>
                <a:latin typeface="+mj-lt"/>
                <a:ea typeface="+mn-ea"/>
                <a:cs typeface="+mn-cs"/>
              </a:defRPr>
            </a:lvl3pPr>
            <a:lvl4pPr marL="0" indent="0" algn="l" defTabSz="719138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2000" b="1" kern="1200" cap="all" spc="30" baseline="0">
                <a:solidFill>
                  <a:sysClr val="windowText" lastClr="000000"/>
                </a:solidFill>
                <a:latin typeface="+mj-lt"/>
                <a:ea typeface="+mn-ea"/>
                <a:cs typeface="Calibri" panose="020F0502020204030204" pitchFamily="34" charset="0"/>
              </a:defRPr>
            </a:lvl4pPr>
            <a:lvl5pPr marL="0" indent="0" algn="l" defTabSz="719138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Segoe UI Light" panose="020B0502040204020203" pitchFamily="34" charset="0"/>
              <a:buNone/>
              <a:defRPr sz="1600" b="0" i="0" kern="1200" cap="all" baseline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tx1"/>
              </a:buClr>
              <a:buFont typeface="Arial" panose="020B0604020202020204" pitchFamily="34" charset="0"/>
              <a:buNone/>
              <a:defRPr sz="1600" b="1" i="0" kern="1200">
                <a:solidFill>
                  <a:sysClr val="windowText" lastClr="000000"/>
                </a:solidFill>
                <a:latin typeface="+mj-lt"/>
                <a:ea typeface="+mn-ea"/>
                <a:cs typeface="+mn-cs"/>
              </a:defRPr>
            </a:lvl6pPr>
            <a:lvl7pPr marL="268288" indent="-268288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Font typeface="+mj-lt"/>
              <a:buAutoNum type="romanUcPeriod"/>
              <a:defRPr sz="1400" b="0" i="0" kern="1200">
                <a:solidFill>
                  <a:sysClr val="windowText" lastClr="000000"/>
                </a:solidFill>
                <a:latin typeface="+mj-lt"/>
                <a:ea typeface="+mn-ea"/>
                <a:cs typeface="+mn-cs"/>
              </a:defRPr>
            </a:lvl7pPr>
            <a:lvl8pPr marL="263525" indent="-263525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Font typeface="+mj-lt"/>
              <a:buAutoNum type="alphaLcPeriod"/>
              <a:defRPr sz="1400" kern="1200">
                <a:solidFill>
                  <a:sysClr val="windowText" lastClr="000000"/>
                </a:solidFill>
                <a:latin typeface="+mj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100" b="0" i="1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9pPr>
          </a:lstStyle>
          <a:p>
            <a:pPr marL="0" lvl="1" indent="0" fontAlgn="base">
              <a:buFont typeface="Arial" panose="020B0604020202020204" pitchFamily="34" charset="0"/>
              <a:buNone/>
            </a:pPr>
            <a:endParaRPr lang="en-US" sz="2400" dirty="0"/>
          </a:p>
          <a:p>
            <a:pPr marL="342900" lvl="1" indent="-342900">
              <a:buFont typeface="+mj-lt"/>
              <a:buAutoNum type="arabicPeriod"/>
            </a:pPr>
            <a:endParaRPr lang="en-US" sz="2400"/>
          </a:p>
          <a:p>
            <a:pPr marL="342900" lvl="1" indent="-342900">
              <a:buFont typeface="+mj-lt"/>
              <a:buAutoNum type="arabicPeriod"/>
            </a:pPr>
            <a:r>
              <a:rPr lang="en-US" sz="2400"/>
              <a:t>Helm</a:t>
            </a:r>
            <a:endParaRPr lang="en-US" sz="2400" dirty="0"/>
          </a:p>
          <a:p>
            <a:pPr marL="342900" lvl="1" indent="-342900">
              <a:buFont typeface="+mj-lt"/>
              <a:buAutoNum type="arabicPeriod"/>
            </a:pPr>
            <a:endParaRPr lang="en-US" sz="2400" dirty="0"/>
          </a:p>
          <a:p>
            <a:pPr marL="342900" lvl="1" indent="-342900">
              <a:buFont typeface="+mj-lt"/>
              <a:buAutoNum type="arabicPeriod"/>
            </a:pPr>
            <a:r>
              <a:rPr lang="en-US" sz="2400" dirty="0"/>
              <a:t>Prometheus and Grafana</a:t>
            </a:r>
          </a:p>
          <a:p>
            <a:pPr marL="342900" lvl="1" indent="-342900">
              <a:buFont typeface="+mj-lt"/>
              <a:buAutoNum type="arabicPeriod"/>
            </a:pPr>
            <a:endParaRPr lang="en-US" sz="2400" dirty="0"/>
          </a:p>
          <a:p>
            <a:pPr marL="342900" lvl="1" indent="-342900">
              <a:buFont typeface="+mj-lt"/>
              <a:buAutoNum type="arabicPeriod"/>
            </a:pPr>
            <a:r>
              <a:rPr lang="en-US" sz="2400" dirty="0"/>
              <a:t>Istio</a:t>
            </a:r>
          </a:p>
          <a:p>
            <a:pPr marL="342900" lvl="1" indent="-342900">
              <a:buFont typeface="+mj-lt"/>
              <a:buAutoNum type="arabicPeriod"/>
            </a:pPr>
            <a:endParaRPr lang="en-US" sz="2400" dirty="0"/>
          </a:p>
        </p:txBody>
      </p:sp>
      <p:pic>
        <p:nvPicPr>
          <p:cNvPr id="1026" name="Picture 2" descr="Leerlingcoaching – planning maken">
            <a:extLst>
              <a:ext uri="{FF2B5EF4-FFF2-40B4-BE49-F238E27FC236}">
                <a16:creationId xmlns:a16="http://schemas.microsoft.com/office/drawing/2014/main" id="{33049D9E-9793-4200-A8A5-E21F89B19F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0501" y="1502062"/>
            <a:ext cx="5944417" cy="3422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9760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12DB5BD-CFBA-437F-8FA3-47F7A3A63A3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AC03B9-C7E6-44D5-92C8-F8D7101EF4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spcBef>
                <a:spcPts val="600"/>
              </a:spcBef>
              <a:spcAft>
                <a:spcPts val="600"/>
              </a:spcAft>
              <a:buClr>
                <a:srgbClr val="EF4023"/>
              </a:buClr>
            </a:pPr>
            <a:r>
              <a:rPr lang="en-US" sz="2800" dirty="0">
                <a:solidFill>
                  <a:srgbClr val="EF4023"/>
                </a:solidFill>
              </a:rPr>
              <a:t>2. Prometheus and Grafana</a:t>
            </a:r>
            <a:br>
              <a:rPr lang="en-US" sz="2800" dirty="0">
                <a:solidFill>
                  <a:srgbClr val="EF4023"/>
                </a:solidFill>
              </a:rPr>
            </a:br>
            <a:br>
              <a:rPr lang="en-US" sz="2800" dirty="0">
                <a:solidFill>
                  <a:srgbClr val="EF4023"/>
                </a:solidFill>
              </a:rPr>
            </a:br>
            <a:r>
              <a:rPr lang="en-US" sz="2800" dirty="0">
                <a:solidFill>
                  <a:srgbClr val="EF4023"/>
                </a:solidFill>
              </a:rPr>
              <a:t>Architecture</a:t>
            </a:r>
            <a:br>
              <a:rPr lang="en-US" sz="2800" dirty="0">
                <a:solidFill>
                  <a:srgbClr val="EF4023"/>
                </a:solidFill>
              </a:rPr>
            </a:br>
            <a:endParaRPr lang="en-US" sz="2400" b="1" cap="all" dirty="0">
              <a:solidFill>
                <a:srgbClr val="EF4023"/>
              </a:solidFill>
              <a:latin typeface="Arial"/>
            </a:endParaRPr>
          </a:p>
        </p:txBody>
      </p:sp>
      <p:sp>
        <p:nvSpPr>
          <p:cNvPr id="4" name="Vertical Text Placeholder 5">
            <a:extLst>
              <a:ext uri="{FF2B5EF4-FFF2-40B4-BE49-F238E27FC236}">
                <a16:creationId xmlns:a16="http://schemas.microsoft.com/office/drawing/2014/main" id="{A9F5865F-30A3-4C30-8DF1-0FEE7D7C8CA0}"/>
              </a:ext>
            </a:extLst>
          </p:cNvPr>
          <p:cNvSpPr txBox="1">
            <a:spLocks/>
          </p:cNvSpPr>
          <p:nvPr/>
        </p:nvSpPr>
        <p:spPr>
          <a:xfrm>
            <a:off x="698087" y="2090509"/>
            <a:ext cx="9822768" cy="3685599"/>
          </a:xfrm>
          <a:prstGeom prst="rect">
            <a:avLst/>
          </a:prstGeom>
        </p:spPr>
        <p:txBody>
          <a:bodyPr/>
          <a:lstStyle>
            <a:lvl1pPr marL="0" indent="0" algn="l" defTabSz="719138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None/>
              <a:defRPr sz="1400" kern="1200">
                <a:solidFill>
                  <a:sysClr val="windowText" lastClr="000000"/>
                </a:solidFill>
                <a:latin typeface="+mj-lt"/>
                <a:ea typeface="+mn-ea"/>
                <a:cs typeface="+mn-cs"/>
              </a:defRPr>
            </a:lvl1pPr>
            <a:lvl2pPr marL="273050" indent="-273050" algn="l" defTabSz="719138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▪"/>
              <a:defRPr sz="1400" i="0" kern="1200">
                <a:solidFill>
                  <a:sysClr val="windowText" lastClr="000000"/>
                </a:solidFill>
                <a:latin typeface="+mj-lt"/>
                <a:ea typeface="+mn-ea"/>
                <a:cs typeface="+mn-cs"/>
              </a:defRPr>
            </a:lvl2pPr>
            <a:lvl3pPr marL="541338" indent="-276225" algn="l" defTabSz="719138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85000"/>
              <a:buFont typeface="Wingdings" panose="05000000000000000000" pitchFamily="2" charset="2"/>
              <a:buChar char="§"/>
              <a:defRPr sz="1400" i="0" kern="1200">
                <a:solidFill>
                  <a:sysClr val="windowText" lastClr="000000"/>
                </a:solidFill>
                <a:latin typeface="+mj-lt"/>
                <a:ea typeface="+mn-ea"/>
                <a:cs typeface="+mn-cs"/>
              </a:defRPr>
            </a:lvl3pPr>
            <a:lvl4pPr marL="0" indent="0" algn="l" defTabSz="719138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2000" b="1" kern="1200" cap="all" spc="30" baseline="0">
                <a:solidFill>
                  <a:sysClr val="windowText" lastClr="000000"/>
                </a:solidFill>
                <a:latin typeface="+mj-lt"/>
                <a:ea typeface="+mn-ea"/>
                <a:cs typeface="Calibri" panose="020F0502020204030204" pitchFamily="34" charset="0"/>
              </a:defRPr>
            </a:lvl4pPr>
            <a:lvl5pPr marL="0" indent="0" algn="l" defTabSz="719138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Segoe UI Light" panose="020B0502040204020203" pitchFamily="34" charset="0"/>
              <a:buNone/>
              <a:defRPr sz="1600" b="0" i="0" kern="1200" cap="all" baseline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tx1"/>
              </a:buClr>
              <a:buFont typeface="Arial" panose="020B0604020202020204" pitchFamily="34" charset="0"/>
              <a:buNone/>
              <a:defRPr sz="1600" b="1" i="0" kern="1200">
                <a:solidFill>
                  <a:sysClr val="windowText" lastClr="000000"/>
                </a:solidFill>
                <a:latin typeface="+mj-lt"/>
                <a:ea typeface="+mn-ea"/>
                <a:cs typeface="+mn-cs"/>
              </a:defRPr>
            </a:lvl6pPr>
            <a:lvl7pPr marL="268288" indent="-268288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Font typeface="+mj-lt"/>
              <a:buAutoNum type="romanUcPeriod"/>
              <a:defRPr sz="1400" b="0" i="0" kern="1200">
                <a:solidFill>
                  <a:sysClr val="windowText" lastClr="000000"/>
                </a:solidFill>
                <a:latin typeface="+mj-lt"/>
                <a:ea typeface="+mn-ea"/>
                <a:cs typeface="+mn-cs"/>
              </a:defRPr>
            </a:lvl7pPr>
            <a:lvl8pPr marL="263525" indent="-263525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Font typeface="+mj-lt"/>
              <a:buAutoNum type="alphaLcPeriod"/>
              <a:defRPr sz="1400" kern="1200">
                <a:solidFill>
                  <a:sysClr val="windowText" lastClr="000000"/>
                </a:solidFill>
                <a:latin typeface="+mj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100" b="0" i="1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4A46C0D-B7BF-4746-BF99-3C5005D0FC1A}"/>
              </a:ext>
            </a:extLst>
          </p:cNvPr>
          <p:cNvSpPr/>
          <p:nvPr/>
        </p:nvSpPr>
        <p:spPr>
          <a:xfrm>
            <a:off x="698086" y="6279504"/>
            <a:ext cx="114939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https://prometheus.io</a:t>
            </a:r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918765DA-258D-4488-AB8F-62BC1765B7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126" y="1424471"/>
            <a:ext cx="7976411" cy="4788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672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12DB5BD-CFBA-437F-8FA3-47F7A3A63A3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AC03B9-C7E6-44D5-92C8-F8D7101EF4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spcBef>
                <a:spcPts val="600"/>
              </a:spcBef>
              <a:spcAft>
                <a:spcPts val="600"/>
              </a:spcAft>
              <a:buClr>
                <a:srgbClr val="EF4023"/>
              </a:buClr>
            </a:pPr>
            <a:r>
              <a:rPr lang="en-US" sz="2800" dirty="0">
                <a:solidFill>
                  <a:srgbClr val="EF4023"/>
                </a:solidFill>
              </a:rPr>
              <a:t>2. Prometheus and Grafana</a:t>
            </a:r>
            <a:br>
              <a:rPr lang="en-US" sz="2800" dirty="0">
                <a:solidFill>
                  <a:srgbClr val="EF4023"/>
                </a:solidFill>
              </a:rPr>
            </a:br>
            <a:br>
              <a:rPr lang="en-US" sz="2800" dirty="0">
                <a:solidFill>
                  <a:srgbClr val="EF4023"/>
                </a:solidFill>
              </a:rPr>
            </a:br>
            <a:r>
              <a:rPr lang="en-US" sz="2800" dirty="0">
                <a:solidFill>
                  <a:srgbClr val="EF4023"/>
                </a:solidFill>
              </a:rPr>
              <a:t>Install Prometheus </a:t>
            </a:r>
            <a:br>
              <a:rPr lang="en-US" sz="2800" dirty="0">
                <a:solidFill>
                  <a:srgbClr val="EF4023"/>
                </a:solidFill>
              </a:rPr>
            </a:br>
            <a:br>
              <a:rPr lang="en-US" sz="2800" dirty="0">
                <a:solidFill>
                  <a:srgbClr val="EF4023"/>
                </a:solidFill>
              </a:rPr>
            </a:br>
            <a:endParaRPr lang="en-US" sz="2400" b="1" cap="all" dirty="0">
              <a:solidFill>
                <a:srgbClr val="EF4023"/>
              </a:solidFill>
              <a:latin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7BA63B-4317-4057-95D0-B5690E979A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584" y="2932043"/>
            <a:ext cx="10240341" cy="238771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1414513-5A0B-449D-B7A3-5E6A79008252}"/>
              </a:ext>
            </a:extLst>
          </p:cNvPr>
          <p:cNvSpPr txBox="1"/>
          <p:nvPr/>
        </p:nvSpPr>
        <p:spPr>
          <a:xfrm>
            <a:off x="599380" y="6318001"/>
            <a:ext cx="109898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L" dirty="0">
                <a:hlinkClick r:id="rId4"/>
              </a:rPr>
              <a:t>https://artifacthub.io/packages/helm/prometheus-community/kube-prometheus-stack</a:t>
            </a:r>
            <a:r>
              <a:rPr lang="en-GB" dirty="0"/>
              <a:t> 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905215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12DB5BD-CFBA-437F-8FA3-47F7A3A63A3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AC03B9-C7E6-44D5-92C8-F8D7101EF4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spcBef>
                <a:spcPts val="600"/>
              </a:spcBef>
              <a:spcAft>
                <a:spcPts val="600"/>
              </a:spcAft>
              <a:buClr>
                <a:srgbClr val="EF4023"/>
              </a:buClr>
            </a:pPr>
            <a:r>
              <a:rPr lang="en-US" sz="2800" dirty="0">
                <a:solidFill>
                  <a:srgbClr val="EF4023"/>
                </a:solidFill>
              </a:rPr>
              <a:t>2. Prometheus and Grafana</a:t>
            </a:r>
            <a:br>
              <a:rPr lang="en-US" sz="2800" dirty="0">
                <a:solidFill>
                  <a:srgbClr val="EF4023"/>
                </a:solidFill>
              </a:rPr>
            </a:br>
            <a:br>
              <a:rPr lang="en-US" sz="2800" dirty="0">
                <a:solidFill>
                  <a:srgbClr val="EF4023"/>
                </a:solidFill>
              </a:rPr>
            </a:br>
            <a:r>
              <a:rPr lang="en-US" sz="2800" dirty="0" err="1">
                <a:solidFill>
                  <a:srgbClr val="EF4023"/>
                </a:solidFill>
              </a:rPr>
              <a:t>Grafana</a:t>
            </a:r>
            <a:br>
              <a:rPr lang="en-US" sz="2800" dirty="0">
                <a:solidFill>
                  <a:srgbClr val="EF4023"/>
                </a:solidFill>
              </a:rPr>
            </a:br>
            <a:endParaRPr lang="en-US" sz="2400" b="1" cap="all" dirty="0">
              <a:solidFill>
                <a:srgbClr val="EF4023"/>
              </a:solidFill>
              <a:latin typeface="Arial"/>
            </a:endParaRPr>
          </a:p>
        </p:txBody>
      </p:sp>
      <p:sp>
        <p:nvSpPr>
          <p:cNvPr id="4" name="Vertical Text Placeholder 5">
            <a:extLst>
              <a:ext uri="{FF2B5EF4-FFF2-40B4-BE49-F238E27FC236}">
                <a16:creationId xmlns:a16="http://schemas.microsoft.com/office/drawing/2014/main" id="{B5FFD319-E8B8-48E0-9082-282DA9FB37CC}"/>
              </a:ext>
            </a:extLst>
          </p:cNvPr>
          <p:cNvSpPr txBox="1">
            <a:spLocks/>
          </p:cNvSpPr>
          <p:nvPr/>
        </p:nvSpPr>
        <p:spPr>
          <a:xfrm>
            <a:off x="698087" y="2090509"/>
            <a:ext cx="7139627" cy="3685599"/>
          </a:xfrm>
          <a:prstGeom prst="rect">
            <a:avLst/>
          </a:prstGeom>
        </p:spPr>
        <p:txBody>
          <a:bodyPr/>
          <a:lstStyle>
            <a:lvl1pPr marL="0" indent="0" algn="l" defTabSz="719138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None/>
              <a:defRPr sz="1400" kern="1200">
                <a:solidFill>
                  <a:sysClr val="windowText" lastClr="000000"/>
                </a:solidFill>
                <a:latin typeface="+mj-lt"/>
                <a:ea typeface="+mn-ea"/>
                <a:cs typeface="+mn-cs"/>
              </a:defRPr>
            </a:lvl1pPr>
            <a:lvl2pPr marL="273050" indent="-273050" algn="l" defTabSz="719138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▪"/>
              <a:defRPr sz="1400" i="0" kern="1200">
                <a:solidFill>
                  <a:sysClr val="windowText" lastClr="000000"/>
                </a:solidFill>
                <a:latin typeface="+mj-lt"/>
                <a:ea typeface="+mn-ea"/>
                <a:cs typeface="+mn-cs"/>
              </a:defRPr>
            </a:lvl2pPr>
            <a:lvl3pPr marL="541338" indent="-276225" algn="l" defTabSz="719138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85000"/>
              <a:buFont typeface="Wingdings" panose="05000000000000000000" pitchFamily="2" charset="2"/>
              <a:buChar char="§"/>
              <a:defRPr sz="1400" i="0" kern="1200">
                <a:solidFill>
                  <a:sysClr val="windowText" lastClr="000000"/>
                </a:solidFill>
                <a:latin typeface="+mj-lt"/>
                <a:ea typeface="+mn-ea"/>
                <a:cs typeface="+mn-cs"/>
              </a:defRPr>
            </a:lvl3pPr>
            <a:lvl4pPr marL="0" indent="0" algn="l" defTabSz="719138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2000" b="1" kern="1200" cap="all" spc="30" baseline="0">
                <a:solidFill>
                  <a:sysClr val="windowText" lastClr="000000"/>
                </a:solidFill>
                <a:latin typeface="+mj-lt"/>
                <a:ea typeface="+mn-ea"/>
                <a:cs typeface="Calibri" panose="020F0502020204030204" pitchFamily="34" charset="0"/>
              </a:defRPr>
            </a:lvl4pPr>
            <a:lvl5pPr marL="0" indent="0" algn="l" defTabSz="719138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Segoe UI Light" panose="020B0502040204020203" pitchFamily="34" charset="0"/>
              <a:buNone/>
              <a:defRPr sz="1600" b="0" i="0" kern="1200" cap="all" baseline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tx1"/>
              </a:buClr>
              <a:buFont typeface="Arial" panose="020B0604020202020204" pitchFamily="34" charset="0"/>
              <a:buNone/>
              <a:defRPr sz="1600" b="1" i="0" kern="1200">
                <a:solidFill>
                  <a:sysClr val="windowText" lastClr="000000"/>
                </a:solidFill>
                <a:latin typeface="+mj-lt"/>
                <a:ea typeface="+mn-ea"/>
                <a:cs typeface="+mn-cs"/>
              </a:defRPr>
            </a:lvl6pPr>
            <a:lvl7pPr marL="268288" indent="-268288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Font typeface="+mj-lt"/>
              <a:buAutoNum type="romanUcPeriod"/>
              <a:defRPr sz="1400" b="0" i="0" kern="1200">
                <a:solidFill>
                  <a:sysClr val="windowText" lastClr="000000"/>
                </a:solidFill>
                <a:latin typeface="+mj-lt"/>
                <a:ea typeface="+mn-ea"/>
                <a:cs typeface="+mn-cs"/>
              </a:defRPr>
            </a:lvl7pPr>
            <a:lvl8pPr marL="263525" indent="-263525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Font typeface="+mj-lt"/>
              <a:buAutoNum type="alphaLcPeriod"/>
              <a:defRPr sz="1400" kern="1200">
                <a:solidFill>
                  <a:sysClr val="windowText" lastClr="000000"/>
                </a:solidFill>
                <a:latin typeface="+mj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100" b="0" i="1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9pPr>
          </a:lstStyle>
          <a:p>
            <a:r>
              <a:rPr lang="en-US" sz="2400" b="1" dirty="0"/>
              <a:t>The analytics platform for all your metrics. </a:t>
            </a:r>
          </a:p>
          <a:p>
            <a:r>
              <a:rPr lang="en-US" sz="2400" b="1" dirty="0"/>
              <a:t>Features: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Grafana allows you to query, visualize, alert on and </a:t>
            </a:r>
            <a:r>
              <a:rPr lang="en-US" sz="2400" b="1" dirty="0"/>
              <a:t>understand</a:t>
            </a:r>
            <a:r>
              <a:rPr lang="en-US" sz="2400" dirty="0"/>
              <a:t> your metrics no matter where they are stored.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Create, explore, and share dashboards with your team and foster a </a:t>
            </a:r>
            <a:r>
              <a:rPr lang="en-US" sz="2400" b="1" dirty="0"/>
              <a:t>data driven culture</a:t>
            </a:r>
            <a:r>
              <a:rPr lang="en-US" sz="24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A0F8606-9B51-49F9-B140-60637515201D}"/>
              </a:ext>
            </a:extLst>
          </p:cNvPr>
          <p:cNvSpPr/>
          <p:nvPr/>
        </p:nvSpPr>
        <p:spPr>
          <a:xfrm>
            <a:off x="698086" y="6211669"/>
            <a:ext cx="114939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https://grafana.com/grafana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215E3AB-15E0-479D-8F0E-D81C335FA9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3856" y="-177013"/>
            <a:ext cx="3684702" cy="3684702"/>
          </a:xfrm>
          <a:prstGeom prst="rect">
            <a:avLst/>
          </a:prstGeom>
        </p:spPr>
      </p:pic>
      <p:pic>
        <p:nvPicPr>
          <p:cNvPr id="8" name="Picture 2" descr="Image result for grafana">
            <a:extLst>
              <a:ext uri="{FF2B5EF4-FFF2-40B4-BE49-F238E27FC236}">
                <a16:creationId xmlns:a16="http://schemas.microsoft.com/office/drawing/2014/main" id="{5F363482-7876-4DE4-9BA0-E9DE9E7AB4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4932" y="3864394"/>
            <a:ext cx="4062549" cy="2531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4257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12DB5BD-CFBA-437F-8FA3-47F7A3A63A3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AC03B9-C7E6-44D5-92C8-F8D7101EF4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spcBef>
                <a:spcPts val="600"/>
              </a:spcBef>
              <a:spcAft>
                <a:spcPts val="600"/>
              </a:spcAft>
              <a:buClr>
                <a:srgbClr val="EF4023"/>
              </a:buClr>
            </a:pPr>
            <a:r>
              <a:rPr lang="en-US" sz="2800" dirty="0">
                <a:solidFill>
                  <a:srgbClr val="EF4023"/>
                </a:solidFill>
              </a:rPr>
              <a:t>2. Prometheus and Grafana</a:t>
            </a:r>
            <a:br>
              <a:rPr lang="en-US" sz="2800" dirty="0">
                <a:solidFill>
                  <a:srgbClr val="EF4023"/>
                </a:solidFill>
              </a:rPr>
            </a:br>
            <a:br>
              <a:rPr lang="en-US" sz="2800" dirty="0">
                <a:solidFill>
                  <a:srgbClr val="EF4023"/>
                </a:solidFill>
              </a:rPr>
            </a:br>
            <a:r>
              <a:rPr lang="en-US" sz="2800" dirty="0" err="1">
                <a:solidFill>
                  <a:srgbClr val="EF4023"/>
                </a:solidFill>
              </a:rPr>
              <a:t>PromQL</a:t>
            </a:r>
            <a:br>
              <a:rPr lang="en-US" sz="2800" dirty="0">
                <a:solidFill>
                  <a:srgbClr val="EF4023"/>
                </a:solidFill>
              </a:rPr>
            </a:br>
            <a:endParaRPr lang="en-US" sz="2400" b="1" cap="all" dirty="0">
              <a:solidFill>
                <a:srgbClr val="EF4023"/>
              </a:solidFill>
              <a:latin typeface="Arial"/>
            </a:endParaRPr>
          </a:p>
        </p:txBody>
      </p:sp>
      <p:sp>
        <p:nvSpPr>
          <p:cNvPr id="4" name="Vertical Text Placeholder 5">
            <a:extLst>
              <a:ext uri="{FF2B5EF4-FFF2-40B4-BE49-F238E27FC236}">
                <a16:creationId xmlns:a16="http://schemas.microsoft.com/office/drawing/2014/main" id="{E003947E-76AB-4FC6-88FA-A9EFB3C7624C}"/>
              </a:ext>
            </a:extLst>
          </p:cNvPr>
          <p:cNvSpPr txBox="1">
            <a:spLocks/>
          </p:cNvSpPr>
          <p:nvPr/>
        </p:nvSpPr>
        <p:spPr>
          <a:xfrm>
            <a:off x="698086" y="2090509"/>
            <a:ext cx="6146851" cy="3685599"/>
          </a:xfrm>
          <a:prstGeom prst="rect">
            <a:avLst/>
          </a:prstGeom>
        </p:spPr>
        <p:txBody>
          <a:bodyPr/>
          <a:lstStyle>
            <a:lvl1pPr marL="0" indent="0" algn="l" defTabSz="719138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None/>
              <a:defRPr sz="1400" kern="1200">
                <a:solidFill>
                  <a:sysClr val="windowText" lastClr="000000"/>
                </a:solidFill>
                <a:latin typeface="+mj-lt"/>
                <a:ea typeface="+mn-ea"/>
                <a:cs typeface="+mn-cs"/>
              </a:defRPr>
            </a:lvl1pPr>
            <a:lvl2pPr marL="273050" indent="-273050" algn="l" defTabSz="719138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▪"/>
              <a:defRPr sz="1400" i="0" kern="1200">
                <a:solidFill>
                  <a:sysClr val="windowText" lastClr="000000"/>
                </a:solidFill>
                <a:latin typeface="+mj-lt"/>
                <a:ea typeface="+mn-ea"/>
                <a:cs typeface="+mn-cs"/>
              </a:defRPr>
            </a:lvl2pPr>
            <a:lvl3pPr marL="541338" indent="-276225" algn="l" defTabSz="719138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85000"/>
              <a:buFont typeface="Wingdings" panose="05000000000000000000" pitchFamily="2" charset="2"/>
              <a:buChar char="§"/>
              <a:defRPr sz="1400" i="0" kern="1200">
                <a:solidFill>
                  <a:sysClr val="windowText" lastClr="000000"/>
                </a:solidFill>
                <a:latin typeface="+mj-lt"/>
                <a:ea typeface="+mn-ea"/>
                <a:cs typeface="+mn-cs"/>
              </a:defRPr>
            </a:lvl3pPr>
            <a:lvl4pPr marL="0" indent="0" algn="l" defTabSz="719138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2000" b="1" kern="1200" cap="all" spc="30" baseline="0">
                <a:solidFill>
                  <a:sysClr val="windowText" lastClr="000000"/>
                </a:solidFill>
                <a:latin typeface="+mj-lt"/>
                <a:ea typeface="+mn-ea"/>
                <a:cs typeface="Calibri" panose="020F0502020204030204" pitchFamily="34" charset="0"/>
              </a:defRPr>
            </a:lvl4pPr>
            <a:lvl5pPr marL="0" indent="0" algn="l" defTabSz="719138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Segoe UI Light" panose="020B0502040204020203" pitchFamily="34" charset="0"/>
              <a:buNone/>
              <a:defRPr sz="1600" b="0" i="0" kern="1200" cap="all" baseline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tx1"/>
              </a:buClr>
              <a:buFont typeface="Arial" panose="020B0604020202020204" pitchFamily="34" charset="0"/>
              <a:buNone/>
              <a:defRPr sz="1600" b="1" i="0" kern="1200">
                <a:solidFill>
                  <a:sysClr val="windowText" lastClr="000000"/>
                </a:solidFill>
                <a:latin typeface="+mj-lt"/>
                <a:ea typeface="+mn-ea"/>
                <a:cs typeface="+mn-cs"/>
              </a:defRPr>
            </a:lvl6pPr>
            <a:lvl7pPr marL="268288" indent="-268288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Font typeface="+mj-lt"/>
              <a:buAutoNum type="romanUcPeriod"/>
              <a:defRPr sz="1400" b="0" i="0" kern="1200">
                <a:solidFill>
                  <a:sysClr val="windowText" lastClr="000000"/>
                </a:solidFill>
                <a:latin typeface="+mj-lt"/>
                <a:ea typeface="+mn-ea"/>
                <a:cs typeface="+mn-cs"/>
              </a:defRPr>
            </a:lvl7pPr>
            <a:lvl8pPr marL="263525" indent="-263525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Font typeface="+mj-lt"/>
              <a:buAutoNum type="alphaLcPeriod"/>
              <a:defRPr sz="1400" kern="1200">
                <a:solidFill>
                  <a:sysClr val="windowText" lastClr="000000"/>
                </a:solidFill>
                <a:latin typeface="+mj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100" b="0" i="1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9pPr>
          </a:lstStyle>
          <a:p>
            <a:r>
              <a:rPr lang="en-US" sz="2800" b="1"/>
              <a:t>Querying Prometheus:</a:t>
            </a:r>
            <a:r>
              <a:rPr lang="en-US" sz="2800" b="1" i="1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/>
              <a:t>Prometheus provides a functional query language called PromQL (Prometheus Query Language) that lets the user select and aggregate time series data in real time</a:t>
            </a:r>
          </a:p>
          <a:p>
            <a:endParaRPr lang="en-US" sz="28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C2FEFDA-B8AB-4E18-86BF-FF634BBBCA97}"/>
              </a:ext>
            </a:extLst>
          </p:cNvPr>
          <p:cNvSpPr/>
          <p:nvPr/>
        </p:nvSpPr>
        <p:spPr>
          <a:xfrm>
            <a:off x="698086" y="6211669"/>
            <a:ext cx="114939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https://timber.io/blog/promql-for-humans/</a:t>
            </a:r>
          </a:p>
        </p:txBody>
      </p:sp>
      <p:pic>
        <p:nvPicPr>
          <p:cNvPr id="7" name="Picture 2" descr="Image result for prometheus logo">
            <a:extLst>
              <a:ext uri="{FF2B5EF4-FFF2-40B4-BE49-F238E27FC236}">
                <a16:creationId xmlns:a16="http://schemas.microsoft.com/office/drawing/2014/main" id="{8F438E0F-F12F-49DB-97F5-DC1D64226A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1951" y="209164"/>
            <a:ext cx="5038016" cy="1745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8C6C3D9A-FC2C-4E36-9C0C-1C626449F1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9361" y="2403141"/>
            <a:ext cx="4740606" cy="3372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594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12DB5BD-CFBA-437F-8FA3-47F7A3A63A3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AC03B9-C7E6-44D5-92C8-F8D7101EF4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spcBef>
                <a:spcPts val="600"/>
              </a:spcBef>
              <a:spcAft>
                <a:spcPts val="600"/>
              </a:spcAft>
              <a:buClr>
                <a:srgbClr val="EF4023"/>
              </a:buClr>
            </a:pPr>
            <a:r>
              <a:rPr lang="en-US" sz="2800" dirty="0">
                <a:solidFill>
                  <a:srgbClr val="EF4023"/>
                </a:solidFill>
              </a:rPr>
              <a:t>2. Prometheus and Grafana</a:t>
            </a:r>
            <a:br>
              <a:rPr lang="en-US" sz="2800" dirty="0">
                <a:solidFill>
                  <a:srgbClr val="EF4023"/>
                </a:solidFill>
              </a:rPr>
            </a:br>
            <a:br>
              <a:rPr lang="en-US" sz="2800" dirty="0">
                <a:solidFill>
                  <a:srgbClr val="EF4023"/>
                </a:solidFill>
              </a:rPr>
            </a:br>
            <a:r>
              <a:rPr lang="en-US" sz="2800" dirty="0" err="1">
                <a:solidFill>
                  <a:srgbClr val="EF4023"/>
                </a:solidFill>
              </a:rPr>
              <a:t>PromQL</a:t>
            </a:r>
            <a:br>
              <a:rPr lang="en-US" sz="2800" dirty="0">
                <a:solidFill>
                  <a:srgbClr val="EF4023"/>
                </a:solidFill>
              </a:rPr>
            </a:br>
            <a:endParaRPr lang="en-US" sz="2400" b="1" cap="all" dirty="0">
              <a:solidFill>
                <a:srgbClr val="EF4023"/>
              </a:solidFill>
              <a:latin typeface="Arial"/>
            </a:endParaRPr>
          </a:p>
        </p:txBody>
      </p:sp>
      <p:sp>
        <p:nvSpPr>
          <p:cNvPr id="8" name="Vertical Text Placeholder 5">
            <a:extLst>
              <a:ext uri="{FF2B5EF4-FFF2-40B4-BE49-F238E27FC236}">
                <a16:creationId xmlns:a16="http://schemas.microsoft.com/office/drawing/2014/main" id="{374072DF-5868-42A9-8A0A-3B8A44A59889}"/>
              </a:ext>
            </a:extLst>
          </p:cNvPr>
          <p:cNvSpPr txBox="1">
            <a:spLocks/>
          </p:cNvSpPr>
          <p:nvPr/>
        </p:nvSpPr>
        <p:spPr>
          <a:xfrm>
            <a:off x="698086" y="2090509"/>
            <a:ext cx="10888667" cy="3685599"/>
          </a:xfrm>
          <a:prstGeom prst="rect">
            <a:avLst/>
          </a:prstGeom>
        </p:spPr>
        <p:txBody>
          <a:bodyPr/>
          <a:lstStyle>
            <a:lvl1pPr marL="0" indent="0" algn="l" defTabSz="719138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None/>
              <a:defRPr sz="1400" kern="1200">
                <a:solidFill>
                  <a:sysClr val="windowText" lastClr="000000"/>
                </a:solidFill>
                <a:latin typeface="+mj-lt"/>
                <a:ea typeface="+mn-ea"/>
                <a:cs typeface="+mn-cs"/>
              </a:defRPr>
            </a:lvl1pPr>
            <a:lvl2pPr marL="273050" indent="-273050" algn="l" defTabSz="719138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▪"/>
              <a:defRPr sz="1400" i="0" kern="1200">
                <a:solidFill>
                  <a:sysClr val="windowText" lastClr="000000"/>
                </a:solidFill>
                <a:latin typeface="+mj-lt"/>
                <a:ea typeface="+mn-ea"/>
                <a:cs typeface="+mn-cs"/>
              </a:defRPr>
            </a:lvl2pPr>
            <a:lvl3pPr marL="541338" indent="-276225" algn="l" defTabSz="719138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85000"/>
              <a:buFont typeface="Wingdings" panose="05000000000000000000" pitchFamily="2" charset="2"/>
              <a:buChar char="§"/>
              <a:defRPr sz="1400" i="0" kern="1200">
                <a:solidFill>
                  <a:sysClr val="windowText" lastClr="000000"/>
                </a:solidFill>
                <a:latin typeface="+mj-lt"/>
                <a:ea typeface="+mn-ea"/>
                <a:cs typeface="+mn-cs"/>
              </a:defRPr>
            </a:lvl3pPr>
            <a:lvl4pPr marL="0" indent="0" algn="l" defTabSz="719138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2000" b="1" kern="1200" cap="all" spc="30" baseline="0">
                <a:solidFill>
                  <a:sysClr val="windowText" lastClr="000000"/>
                </a:solidFill>
                <a:latin typeface="+mj-lt"/>
                <a:ea typeface="+mn-ea"/>
                <a:cs typeface="Calibri" panose="020F0502020204030204" pitchFamily="34" charset="0"/>
              </a:defRPr>
            </a:lvl4pPr>
            <a:lvl5pPr marL="0" indent="0" algn="l" defTabSz="719138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Segoe UI Light" panose="020B0502040204020203" pitchFamily="34" charset="0"/>
              <a:buNone/>
              <a:defRPr sz="1600" b="0" i="0" kern="1200" cap="all" baseline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tx1"/>
              </a:buClr>
              <a:buFont typeface="Arial" panose="020B0604020202020204" pitchFamily="34" charset="0"/>
              <a:buNone/>
              <a:defRPr sz="1600" b="1" i="0" kern="1200">
                <a:solidFill>
                  <a:sysClr val="windowText" lastClr="000000"/>
                </a:solidFill>
                <a:latin typeface="+mj-lt"/>
                <a:ea typeface="+mn-ea"/>
                <a:cs typeface="+mn-cs"/>
              </a:defRPr>
            </a:lvl6pPr>
            <a:lvl7pPr marL="268288" indent="-268288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Font typeface="+mj-lt"/>
              <a:buAutoNum type="romanUcPeriod"/>
              <a:defRPr sz="1400" b="0" i="0" kern="1200">
                <a:solidFill>
                  <a:sysClr val="windowText" lastClr="000000"/>
                </a:solidFill>
                <a:latin typeface="+mj-lt"/>
                <a:ea typeface="+mn-ea"/>
                <a:cs typeface="+mn-cs"/>
              </a:defRPr>
            </a:lvl7pPr>
            <a:lvl8pPr marL="263525" indent="-263525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Font typeface="+mj-lt"/>
              <a:buAutoNum type="alphaLcPeriod"/>
              <a:defRPr sz="1400" kern="1200">
                <a:solidFill>
                  <a:sysClr val="windowText" lastClr="000000"/>
                </a:solidFill>
                <a:latin typeface="+mj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100" b="0" i="1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9pPr>
          </a:lstStyle>
          <a:p>
            <a:r>
              <a:rPr lang="en-US" sz="2600" b="1" i="1" dirty="0"/>
              <a:t> </a:t>
            </a:r>
          </a:p>
          <a:p>
            <a:pPr marL="812800" lvl="2" indent="-457200">
              <a:buFont typeface="Arial" panose="020B0604020202020204" pitchFamily="34" charset="0"/>
              <a:buChar char="•"/>
            </a:pPr>
            <a:r>
              <a:rPr lang="en-US" sz="2600" b="1" dirty="0"/>
              <a:t>Instant vector selectors </a:t>
            </a:r>
            <a:r>
              <a:rPr lang="en-US" sz="2600" dirty="0"/>
              <a:t>allow the selection of a set of time series and a single sample value for each at a given timestamp (instant): in the simplest form, only a metric name is specified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600" dirty="0"/>
          </a:p>
          <a:p>
            <a:endParaRPr lang="en-US" sz="2600" dirty="0"/>
          </a:p>
          <a:p>
            <a:pPr marL="812800" lvl="2" indent="-457200">
              <a:buFont typeface="Arial" panose="020B0604020202020204" pitchFamily="34" charset="0"/>
              <a:buChar char="•"/>
            </a:pPr>
            <a:r>
              <a:rPr lang="en-US" sz="2600" dirty="0"/>
              <a:t>With </a:t>
            </a:r>
            <a:r>
              <a:rPr lang="en-US" sz="2600" b="1" dirty="0"/>
              <a:t>curly braces</a:t>
            </a:r>
            <a:r>
              <a:rPr lang="en-US" sz="2600" dirty="0"/>
              <a:t>, we can filter: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DDB88DA-75CB-410A-B76B-A3EAB3772B9C}"/>
              </a:ext>
            </a:extLst>
          </p:cNvPr>
          <p:cNvSpPr/>
          <p:nvPr/>
        </p:nvSpPr>
        <p:spPr>
          <a:xfrm>
            <a:off x="698086" y="6211669"/>
            <a:ext cx="114939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https://prometheus.io</a:t>
            </a:r>
          </a:p>
        </p:txBody>
      </p:sp>
      <p:pic>
        <p:nvPicPr>
          <p:cNvPr id="10" name="Picture 2" descr="Image result for prometheus logo">
            <a:extLst>
              <a:ext uri="{FF2B5EF4-FFF2-40B4-BE49-F238E27FC236}">
                <a16:creationId xmlns:a16="http://schemas.microsoft.com/office/drawing/2014/main" id="{3862B2E0-C9AE-4167-9F6A-C2412EAD90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1058" y="597985"/>
            <a:ext cx="5038016" cy="1745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35ABF6B-21BA-493F-99CF-A6504A7F8C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9118" y="3933308"/>
            <a:ext cx="3371850" cy="10001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00D60F0-3A68-4614-94D3-08D45FA26D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9833" y="5483071"/>
            <a:ext cx="5295900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157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12DB5BD-CFBA-437F-8FA3-47F7A3A63A3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AC03B9-C7E6-44D5-92C8-F8D7101EF4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spcBef>
                <a:spcPts val="600"/>
              </a:spcBef>
              <a:spcAft>
                <a:spcPts val="600"/>
              </a:spcAft>
              <a:buClr>
                <a:srgbClr val="EF4023"/>
              </a:buClr>
            </a:pPr>
            <a:r>
              <a:rPr lang="en-US" sz="2800" dirty="0">
                <a:solidFill>
                  <a:srgbClr val="EF4023"/>
                </a:solidFill>
              </a:rPr>
              <a:t>2. Prometheus and Grafana</a:t>
            </a:r>
            <a:br>
              <a:rPr lang="en-US" sz="2800" dirty="0">
                <a:solidFill>
                  <a:srgbClr val="EF4023"/>
                </a:solidFill>
              </a:rPr>
            </a:br>
            <a:br>
              <a:rPr lang="en-US" sz="2800" dirty="0">
                <a:solidFill>
                  <a:srgbClr val="EF4023"/>
                </a:solidFill>
              </a:rPr>
            </a:br>
            <a:r>
              <a:rPr lang="en-US" sz="2800" dirty="0" err="1">
                <a:solidFill>
                  <a:srgbClr val="EF4023"/>
                </a:solidFill>
              </a:rPr>
              <a:t>PromQL</a:t>
            </a:r>
            <a:br>
              <a:rPr lang="en-US" sz="2800" dirty="0">
                <a:solidFill>
                  <a:srgbClr val="EF4023"/>
                </a:solidFill>
              </a:rPr>
            </a:br>
            <a:endParaRPr lang="en-US" sz="2400" b="1" cap="all" dirty="0">
              <a:solidFill>
                <a:srgbClr val="EF4023"/>
              </a:solidFill>
              <a:latin typeface="Arial"/>
            </a:endParaRPr>
          </a:p>
        </p:txBody>
      </p:sp>
      <p:sp>
        <p:nvSpPr>
          <p:cNvPr id="4" name="Vertical Text Placeholder 5">
            <a:extLst>
              <a:ext uri="{FF2B5EF4-FFF2-40B4-BE49-F238E27FC236}">
                <a16:creationId xmlns:a16="http://schemas.microsoft.com/office/drawing/2014/main" id="{8B3A9254-E4FB-447D-A6B0-81CB74F2D868}"/>
              </a:ext>
            </a:extLst>
          </p:cNvPr>
          <p:cNvSpPr txBox="1">
            <a:spLocks/>
          </p:cNvSpPr>
          <p:nvPr/>
        </p:nvSpPr>
        <p:spPr>
          <a:xfrm>
            <a:off x="698086" y="2090509"/>
            <a:ext cx="10888667" cy="3685599"/>
          </a:xfrm>
          <a:prstGeom prst="rect">
            <a:avLst/>
          </a:prstGeom>
        </p:spPr>
        <p:txBody>
          <a:bodyPr/>
          <a:lstStyle>
            <a:lvl1pPr marL="0" indent="0" algn="l" defTabSz="719138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None/>
              <a:defRPr sz="1400" kern="1200">
                <a:solidFill>
                  <a:sysClr val="windowText" lastClr="000000"/>
                </a:solidFill>
                <a:latin typeface="+mj-lt"/>
                <a:ea typeface="+mn-ea"/>
                <a:cs typeface="+mn-cs"/>
              </a:defRPr>
            </a:lvl1pPr>
            <a:lvl2pPr marL="273050" indent="-273050" algn="l" defTabSz="719138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▪"/>
              <a:defRPr sz="1400" i="0" kern="1200">
                <a:solidFill>
                  <a:sysClr val="windowText" lastClr="000000"/>
                </a:solidFill>
                <a:latin typeface="+mj-lt"/>
                <a:ea typeface="+mn-ea"/>
                <a:cs typeface="+mn-cs"/>
              </a:defRPr>
            </a:lvl2pPr>
            <a:lvl3pPr marL="541338" indent="-276225" algn="l" defTabSz="719138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85000"/>
              <a:buFont typeface="Wingdings" panose="05000000000000000000" pitchFamily="2" charset="2"/>
              <a:buChar char="§"/>
              <a:defRPr sz="1400" i="0" kern="1200">
                <a:solidFill>
                  <a:sysClr val="windowText" lastClr="000000"/>
                </a:solidFill>
                <a:latin typeface="+mj-lt"/>
                <a:ea typeface="+mn-ea"/>
                <a:cs typeface="+mn-cs"/>
              </a:defRPr>
            </a:lvl3pPr>
            <a:lvl4pPr marL="0" indent="0" algn="l" defTabSz="719138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2000" b="1" kern="1200" cap="all" spc="30" baseline="0">
                <a:solidFill>
                  <a:sysClr val="windowText" lastClr="000000"/>
                </a:solidFill>
                <a:latin typeface="+mj-lt"/>
                <a:ea typeface="+mn-ea"/>
                <a:cs typeface="Calibri" panose="020F0502020204030204" pitchFamily="34" charset="0"/>
              </a:defRPr>
            </a:lvl4pPr>
            <a:lvl5pPr marL="0" indent="0" algn="l" defTabSz="719138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Segoe UI Light" panose="020B0502040204020203" pitchFamily="34" charset="0"/>
              <a:buNone/>
              <a:defRPr sz="1600" b="0" i="0" kern="1200" cap="all" baseline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tx1"/>
              </a:buClr>
              <a:buFont typeface="Arial" panose="020B0604020202020204" pitchFamily="34" charset="0"/>
              <a:buNone/>
              <a:defRPr sz="1600" b="1" i="0" kern="1200">
                <a:solidFill>
                  <a:sysClr val="windowText" lastClr="000000"/>
                </a:solidFill>
                <a:latin typeface="+mj-lt"/>
                <a:ea typeface="+mn-ea"/>
                <a:cs typeface="+mn-cs"/>
              </a:defRPr>
            </a:lvl6pPr>
            <a:lvl7pPr marL="268288" indent="-268288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Font typeface="+mj-lt"/>
              <a:buAutoNum type="romanUcPeriod"/>
              <a:defRPr sz="1400" b="0" i="0" kern="1200">
                <a:solidFill>
                  <a:sysClr val="windowText" lastClr="000000"/>
                </a:solidFill>
                <a:latin typeface="+mj-lt"/>
                <a:ea typeface="+mn-ea"/>
                <a:cs typeface="+mn-cs"/>
              </a:defRPr>
            </a:lvl7pPr>
            <a:lvl8pPr marL="263525" indent="-263525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Font typeface="+mj-lt"/>
              <a:buAutoNum type="alphaLcPeriod"/>
              <a:defRPr sz="1400" kern="1200">
                <a:solidFill>
                  <a:sysClr val="windowText" lastClr="000000"/>
                </a:solidFill>
                <a:latin typeface="+mj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100" b="0" i="1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9pPr>
          </a:lstStyle>
          <a:p>
            <a:endParaRPr lang="en-US" sz="2600" b="1" dirty="0"/>
          </a:p>
          <a:p>
            <a:pPr marL="812800" lvl="2" indent="-457200">
              <a:buFont typeface="Arial" panose="020B0604020202020204" pitchFamily="34" charset="0"/>
              <a:buChar char="•"/>
            </a:pPr>
            <a:r>
              <a:rPr lang="en-US" sz="2600" dirty="0"/>
              <a:t>Instant vector selectors with filtering by </a:t>
            </a:r>
            <a:r>
              <a:rPr lang="en-US" sz="2600" b="1" dirty="0"/>
              <a:t>regex: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600" dirty="0"/>
          </a:p>
          <a:p>
            <a:endParaRPr lang="en-US" sz="2600" dirty="0"/>
          </a:p>
          <a:p>
            <a:pPr marL="812800" lvl="2" indent="-457200">
              <a:buFont typeface="Arial" panose="020B0604020202020204" pitchFamily="34" charset="0"/>
              <a:buChar char="•"/>
            </a:pPr>
            <a:r>
              <a:rPr lang="en-US" sz="2600" b="1" dirty="0"/>
              <a:t>Ranges</a:t>
            </a:r>
            <a:r>
              <a:rPr lang="en-US" sz="2600" dirty="0"/>
              <a:t> with []: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D64ADFA-ED40-4100-A43C-00D61AA71F3C}"/>
              </a:ext>
            </a:extLst>
          </p:cNvPr>
          <p:cNvSpPr/>
          <p:nvPr/>
        </p:nvSpPr>
        <p:spPr>
          <a:xfrm>
            <a:off x="698086" y="6211669"/>
            <a:ext cx="114939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https://prometheus.io</a:t>
            </a:r>
          </a:p>
        </p:txBody>
      </p:sp>
      <p:pic>
        <p:nvPicPr>
          <p:cNvPr id="7" name="Picture 2" descr="Image result for prometheus logo">
            <a:extLst>
              <a:ext uri="{FF2B5EF4-FFF2-40B4-BE49-F238E27FC236}">
                <a16:creationId xmlns:a16="http://schemas.microsoft.com/office/drawing/2014/main" id="{C8C94C31-7E95-42C6-BA4B-818E00A876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1951" y="209164"/>
            <a:ext cx="5038016" cy="1745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BF38628-946C-49C4-BDA5-AC7DD77508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2101" y="3095108"/>
            <a:ext cx="7400925" cy="838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B950A86-DB72-4F70-AA27-419C9D1318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3925" y="5016346"/>
            <a:ext cx="4048125" cy="96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49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12DB5BD-CFBA-437F-8FA3-47F7A3A63A3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AC03B9-C7E6-44D5-92C8-F8D7101EF4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spcBef>
                <a:spcPts val="600"/>
              </a:spcBef>
              <a:spcAft>
                <a:spcPts val="600"/>
              </a:spcAft>
              <a:buClr>
                <a:srgbClr val="EF4023"/>
              </a:buClr>
            </a:pPr>
            <a:r>
              <a:rPr lang="en-US" sz="2800" dirty="0">
                <a:solidFill>
                  <a:srgbClr val="EF4023"/>
                </a:solidFill>
              </a:rPr>
              <a:t>2. Prometheus and Grafana</a:t>
            </a:r>
            <a:br>
              <a:rPr lang="en-US" sz="2800" dirty="0">
                <a:solidFill>
                  <a:srgbClr val="EF4023"/>
                </a:solidFill>
              </a:rPr>
            </a:br>
            <a:br>
              <a:rPr lang="en-US" sz="2800" dirty="0">
                <a:solidFill>
                  <a:srgbClr val="EF4023"/>
                </a:solidFill>
              </a:rPr>
            </a:br>
            <a:r>
              <a:rPr lang="en-US" sz="2800" dirty="0" err="1">
                <a:solidFill>
                  <a:srgbClr val="EF4023"/>
                </a:solidFill>
              </a:rPr>
              <a:t>PromQL</a:t>
            </a:r>
            <a:br>
              <a:rPr lang="en-US" sz="2800" dirty="0">
                <a:solidFill>
                  <a:srgbClr val="EF4023"/>
                </a:solidFill>
              </a:rPr>
            </a:br>
            <a:endParaRPr lang="en-US" sz="2400" b="1" cap="all" dirty="0">
              <a:solidFill>
                <a:srgbClr val="EF4023"/>
              </a:solidFill>
              <a:latin typeface="Arial"/>
            </a:endParaRPr>
          </a:p>
        </p:txBody>
      </p:sp>
      <p:sp>
        <p:nvSpPr>
          <p:cNvPr id="4" name="Vertical Text Placeholder 5">
            <a:extLst>
              <a:ext uri="{FF2B5EF4-FFF2-40B4-BE49-F238E27FC236}">
                <a16:creationId xmlns:a16="http://schemas.microsoft.com/office/drawing/2014/main" id="{3B114BEE-7015-425E-91B0-6B32328A129F}"/>
              </a:ext>
            </a:extLst>
          </p:cNvPr>
          <p:cNvSpPr txBox="1">
            <a:spLocks/>
          </p:cNvSpPr>
          <p:nvPr/>
        </p:nvSpPr>
        <p:spPr>
          <a:xfrm>
            <a:off x="698086" y="2090509"/>
            <a:ext cx="10888667" cy="3685599"/>
          </a:xfrm>
          <a:prstGeom prst="rect">
            <a:avLst/>
          </a:prstGeom>
        </p:spPr>
        <p:txBody>
          <a:bodyPr/>
          <a:lstStyle>
            <a:lvl1pPr marL="0" indent="0" algn="l" defTabSz="719138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None/>
              <a:defRPr sz="1400" kern="1200">
                <a:solidFill>
                  <a:sysClr val="windowText" lastClr="000000"/>
                </a:solidFill>
                <a:latin typeface="+mj-lt"/>
                <a:ea typeface="+mn-ea"/>
                <a:cs typeface="+mn-cs"/>
              </a:defRPr>
            </a:lvl1pPr>
            <a:lvl2pPr marL="273050" indent="-273050" algn="l" defTabSz="719138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▪"/>
              <a:defRPr sz="1400" i="0" kern="1200">
                <a:solidFill>
                  <a:sysClr val="windowText" lastClr="000000"/>
                </a:solidFill>
                <a:latin typeface="+mj-lt"/>
                <a:ea typeface="+mn-ea"/>
                <a:cs typeface="+mn-cs"/>
              </a:defRPr>
            </a:lvl2pPr>
            <a:lvl3pPr marL="541338" indent="-276225" algn="l" defTabSz="719138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85000"/>
              <a:buFont typeface="Wingdings" panose="05000000000000000000" pitchFamily="2" charset="2"/>
              <a:buChar char="§"/>
              <a:defRPr sz="1400" i="0" kern="1200">
                <a:solidFill>
                  <a:sysClr val="windowText" lastClr="000000"/>
                </a:solidFill>
                <a:latin typeface="+mj-lt"/>
                <a:ea typeface="+mn-ea"/>
                <a:cs typeface="+mn-cs"/>
              </a:defRPr>
            </a:lvl3pPr>
            <a:lvl4pPr marL="0" indent="0" algn="l" defTabSz="719138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2000" b="1" kern="1200" cap="all" spc="30" baseline="0">
                <a:solidFill>
                  <a:sysClr val="windowText" lastClr="000000"/>
                </a:solidFill>
                <a:latin typeface="+mj-lt"/>
                <a:ea typeface="+mn-ea"/>
                <a:cs typeface="Calibri" panose="020F0502020204030204" pitchFamily="34" charset="0"/>
              </a:defRPr>
            </a:lvl4pPr>
            <a:lvl5pPr marL="0" indent="0" algn="l" defTabSz="719138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Segoe UI Light" panose="020B0502040204020203" pitchFamily="34" charset="0"/>
              <a:buNone/>
              <a:defRPr sz="1600" b="0" i="0" kern="1200" cap="all" baseline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tx1"/>
              </a:buClr>
              <a:buFont typeface="Arial" panose="020B0604020202020204" pitchFamily="34" charset="0"/>
              <a:buNone/>
              <a:defRPr sz="1600" b="1" i="0" kern="1200">
                <a:solidFill>
                  <a:sysClr val="windowText" lastClr="000000"/>
                </a:solidFill>
                <a:latin typeface="+mj-lt"/>
                <a:ea typeface="+mn-ea"/>
                <a:cs typeface="+mn-cs"/>
              </a:defRPr>
            </a:lvl6pPr>
            <a:lvl7pPr marL="268288" indent="-268288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Font typeface="+mj-lt"/>
              <a:buAutoNum type="romanUcPeriod"/>
              <a:defRPr sz="1400" b="0" i="0" kern="1200">
                <a:solidFill>
                  <a:sysClr val="windowText" lastClr="000000"/>
                </a:solidFill>
                <a:latin typeface="+mj-lt"/>
                <a:ea typeface="+mn-ea"/>
                <a:cs typeface="+mn-cs"/>
              </a:defRPr>
            </a:lvl7pPr>
            <a:lvl8pPr marL="263525" indent="-263525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Font typeface="+mj-lt"/>
              <a:buAutoNum type="alphaLcPeriod"/>
              <a:defRPr sz="1400" kern="1200">
                <a:solidFill>
                  <a:sysClr val="windowText" lastClr="000000"/>
                </a:solidFill>
                <a:latin typeface="+mj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100" b="0" i="1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9pPr>
          </a:lstStyle>
          <a:p>
            <a:pPr marL="812800" lvl="2" indent="-457200">
              <a:buFont typeface="Arial" panose="020B0604020202020204" pitchFamily="34" charset="0"/>
              <a:buChar char="•"/>
            </a:pPr>
            <a:endParaRPr lang="en-US" sz="2600" b="1" dirty="0"/>
          </a:p>
          <a:p>
            <a:pPr marL="812800" lvl="2" indent="-457200">
              <a:buFont typeface="Arial" panose="020B0604020202020204" pitchFamily="34" charset="0"/>
              <a:buChar char="•"/>
            </a:pPr>
            <a:r>
              <a:rPr lang="en-US" sz="2600" b="1" dirty="0"/>
              <a:t>Operators: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600" dirty="0"/>
          </a:p>
          <a:p>
            <a:endParaRPr lang="en-US" sz="2600" dirty="0"/>
          </a:p>
          <a:p>
            <a:pPr marL="812800" lvl="2" indent="-457200">
              <a:buFont typeface="Arial" panose="020B0604020202020204" pitchFamily="34" charset="0"/>
              <a:buChar char="•"/>
            </a:pPr>
            <a:r>
              <a:rPr lang="en-US" sz="2600" b="1" dirty="0"/>
              <a:t>Aggregation </a:t>
            </a:r>
            <a:r>
              <a:rPr lang="en-US" sz="2600" dirty="0"/>
              <a:t>via functions such sum, rate,…: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19AE7AF-0B7C-4EBC-A00A-77EFB656DB59}"/>
              </a:ext>
            </a:extLst>
          </p:cNvPr>
          <p:cNvSpPr/>
          <p:nvPr/>
        </p:nvSpPr>
        <p:spPr>
          <a:xfrm>
            <a:off x="698086" y="6211669"/>
            <a:ext cx="114939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https://prometheus.io</a:t>
            </a:r>
          </a:p>
        </p:txBody>
      </p:sp>
      <p:pic>
        <p:nvPicPr>
          <p:cNvPr id="7" name="Picture 2" descr="Image result for prometheus logo">
            <a:extLst>
              <a:ext uri="{FF2B5EF4-FFF2-40B4-BE49-F238E27FC236}">
                <a16:creationId xmlns:a16="http://schemas.microsoft.com/office/drawing/2014/main" id="{97CE36FA-2F48-47AE-90F4-B5F76A4FD6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1951" y="209164"/>
            <a:ext cx="5038016" cy="1745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034A263-B885-4872-813A-A1705F8CC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1212" y="2957512"/>
            <a:ext cx="8029575" cy="9429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DBA42B2-C942-46A1-A90D-3967CFE017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2529" y="4947816"/>
            <a:ext cx="48387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775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12DB5BD-CFBA-437F-8FA3-47F7A3A63A3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AC03B9-C7E6-44D5-92C8-F8D7101EF4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spcBef>
                <a:spcPts val="600"/>
              </a:spcBef>
              <a:spcAft>
                <a:spcPts val="600"/>
              </a:spcAft>
              <a:buClr>
                <a:srgbClr val="EF4023"/>
              </a:buClr>
            </a:pPr>
            <a:r>
              <a:rPr lang="en-US" sz="2800" dirty="0">
                <a:solidFill>
                  <a:srgbClr val="EF4023"/>
                </a:solidFill>
              </a:rPr>
              <a:t>2. Prometheus and Grafana</a:t>
            </a:r>
            <a:br>
              <a:rPr lang="en-US" sz="2800" dirty="0">
                <a:solidFill>
                  <a:srgbClr val="EF4023"/>
                </a:solidFill>
              </a:rPr>
            </a:br>
            <a:br>
              <a:rPr lang="en-US" sz="2800" dirty="0">
                <a:solidFill>
                  <a:srgbClr val="EF4023"/>
                </a:solidFill>
              </a:rPr>
            </a:br>
            <a:r>
              <a:rPr lang="en-US" sz="2800" dirty="0">
                <a:solidFill>
                  <a:srgbClr val="EF4023"/>
                </a:solidFill>
              </a:rPr>
              <a:t>Alerts</a:t>
            </a:r>
            <a:br>
              <a:rPr lang="en-US" sz="2800" dirty="0">
                <a:solidFill>
                  <a:srgbClr val="EF4023"/>
                </a:solidFill>
              </a:rPr>
            </a:br>
            <a:endParaRPr lang="en-US" sz="2400" b="1" cap="all" dirty="0">
              <a:solidFill>
                <a:srgbClr val="EF4023"/>
              </a:solidFill>
              <a:latin typeface="Arial"/>
            </a:endParaRPr>
          </a:p>
        </p:txBody>
      </p:sp>
      <p:sp>
        <p:nvSpPr>
          <p:cNvPr id="4" name="Vertical Text Placeholder 5">
            <a:extLst>
              <a:ext uri="{FF2B5EF4-FFF2-40B4-BE49-F238E27FC236}">
                <a16:creationId xmlns:a16="http://schemas.microsoft.com/office/drawing/2014/main" id="{F162D89F-F79C-4BB5-999B-EECB35550366}"/>
              </a:ext>
            </a:extLst>
          </p:cNvPr>
          <p:cNvSpPr txBox="1">
            <a:spLocks/>
          </p:cNvSpPr>
          <p:nvPr/>
        </p:nvSpPr>
        <p:spPr>
          <a:xfrm>
            <a:off x="698086" y="2090509"/>
            <a:ext cx="10888667" cy="3685599"/>
          </a:xfrm>
          <a:prstGeom prst="rect">
            <a:avLst/>
          </a:prstGeom>
        </p:spPr>
        <p:txBody>
          <a:bodyPr/>
          <a:lstStyle>
            <a:lvl1pPr marL="0" indent="0" algn="l" defTabSz="719138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None/>
              <a:defRPr sz="1400" kern="1200">
                <a:solidFill>
                  <a:sysClr val="windowText" lastClr="000000"/>
                </a:solidFill>
                <a:latin typeface="+mj-lt"/>
                <a:ea typeface="+mn-ea"/>
                <a:cs typeface="+mn-cs"/>
              </a:defRPr>
            </a:lvl1pPr>
            <a:lvl2pPr marL="273050" indent="-273050" algn="l" defTabSz="719138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▪"/>
              <a:defRPr sz="1400" i="0" kern="1200">
                <a:solidFill>
                  <a:sysClr val="windowText" lastClr="000000"/>
                </a:solidFill>
                <a:latin typeface="+mj-lt"/>
                <a:ea typeface="+mn-ea"/>
                <a:cs typeface="+mn-cs"/>
              </a:defRPr>
            </a:lvl2pPr>
            <a:lvl3pPr marL="541338" indent="-276225" algn="l" defTabSz="719138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85000"/>
              <a:buFont typeface="Wingdings" panose="05000000000000000000" pitchFamily="2" charset="2"/>
              <a:buChar char="§"/>
              <a:defRPr sz="1400" i="0" kern="1200">
                <a:solidFill>
                  <a:sysClr val="windowText" lastClr="000000"/>
                </a:solidFill>
                <a:latin typeface="+mj-lt"/>
                <a:ea typeface="+mn-ea"/>
                <a:cs typeface="+mn-cs"/>
              </a:defRPr>
            </a:lvl3pPr>
            <a:lvl4pPr marL="0" indent="0" algn="l" defTabSz="719138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2000" b="1" kern="1200" cap="all" spc="30" baseline="0">
                <a:solidFill>
                  <a:sysClr val="windowText" lastClr="000000"/>
                </a:solidFill>
                <a:latin typeface="+mj-lt"/>
                <a:ea typeface="+mn-ea"/>
                <a:cs typeface="Calibri" panose="020F0502020204030204" pitchFamily="34" charset="0"/>
              </a:defRPr>
            </a:lvl4pPr>
            <a:lvl5pPr marL="0" indent="0" algn="l" defTabSz="719138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Segoe UI Light" panose="020B0502040204020203" pitchFamily="34" charset="0"/>
              <a:buNone/>
              <a:defRPr sz="1600" b="0" i="0" kern="1200" cap="all" baseline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tx1"/>
              </a:buClr>
              <a:buFont typeface="Arial" panose="020B0604020202020204" pitchFamily="34" charset="0"/>
              <a:buNone/>
              <a:defRPr sz="1600" b="1" i="0" kern="1200">
                <a:solidFill>
                  <a:sysClr val="windowText" lastClr="000000"/>
                </a:solidFill>
                <a:latin typeface="+mj-lt"/>
                <a:ea typeface="+mn-ea"/>
                <a:cs typeface="+mn-cs"/>
              </a:defRPr>
            </a:lvl6pPr>
            <a:lvl7pPr marL="268288" indent="-268288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Font typeface="+mj-lt"/>
              <a:buAutoNum type="romanUcPeriod"/>
              <a:defRPr sz="1400" b="0" i="0" kern="1200">
                <a:solidFill>
                  <a:sysClr val="windowText" lastClr="000000"/>
                </a:solidFill>
                <a:latin typeface="+mj-lt"/>
                <a:ea typeface="+mn-ea"/>
                <a:cs typeface="+mn-cs"/>
              </a:defRPr>
            </a:lvl7pPr>
            <a:lvl8pPr marL="263525" indent="-263525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Font typeface="+mj-lt"/>
              <a:buAutoNum type="alphaLcPeriod"/>
              <a:defRPr sz="1400" kern="1200">
                <a:solidFill>
                  <a:sysClr val="windowText" lastClr="000000"/>
                </a:solidFill>
                <a:latin typeface="+mj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100" b="0" i="1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9pPr>
          </a:lstStyle>
          <a:p>
            <a:endParaRPr lang="en-US" sz="2800" b="1" i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3163740-A181-4D7C-94CB-D5B78D46CF09}"/>
              </a:ext>
            </a:extLst>
          </p:cNvPr>
          <p:cNvSpPr/>
          <p:nvPr/>
        </p:nvSpPr>
        <p:spPr>
          <a:xfrm>
            <a:off x="698086" y="6211669"/>
            <a:ext cx="114939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https://prometheus.io</a:t>
            </a:r>
          </a:p>
        </p:txBody>
      </p:sp>
      <p:pic>
        <p:nvPicPr>
          <p:cNvPr id="7" name="Picture 2" descr="Image result for prometheus logo">
            <a:extLst>
              <a:ext uri="{FF2B5EF4-FFF2-40B4-BE49-F238E27FC236}">
                <a16:creationId xmlns:a16="http://schemas.microsoft.com/office/drawing/2014/main" id="{10B3B14B-F11E-4CC0-86E6-5E3E543108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1951" y="209164"/>
            <a:ext cx="5038016" cy="1745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973D73B4-EB30-492C-B409-E33999E88F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2776" y="2316256"/>
            <a:ext cx="4829175" cy="35337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C1B1009-B914-4FE9-865C-BDF2886D3A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93880" y="2625634"/>
            <a:ext cx="4351340" cy="2974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732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12DB5BD-CFBA-437F-8FA3-47F7A3A63A3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AC03B9-C7E6-44D5-92C8-F8D7101EF4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spcBef>
                <a:spcPts val="600"/>
              </a:spcBef>
              <a:spcAft>
                <a:spcPts val="600"/>
              </a:spcAft>
              <a:buClr>
                <a:srgbClr val="EF4023"/>
              </a:buClr>
            </a:pPr>
            <a:r>
              <a:rPr lang="en-US" sz="2800" dirty="0">
                <a:solidFill>
                  <a:srgbClr val="EF4023"/>
                </a:solidFill>
              </a:rPr>
              <a:t>2. Prometheus and Grafana</a:t>
            </a:r>
            <a:br>
              <a:rPr lang="en-US" sz="2800" dirty="0">
                <a:solidFill>
                  <a:srgbClr val="EF4023"/>
                </a:solidFill>
              </a:rPr>
            </a:br>
            <a:br>
              <a:rPr lang="en-US" sz="2800" dirty="0">
                <a:solidFill>
                  <a:srgbClr val="EF4023"/>
                </a:solidFill>
              </a:rPr>
            </a:br>
            <a:r>
              <a:rPr lang="en-US" sz="2800" dirty="0">
                <a:solidFill>
                  <a:srgbClr val="EF4023"/>
                </a:solidFill>
              </a:rPr>
              <a:t>Targets</a:t>
            </a:r>
            <a:br>
              <a:rPr lang="en-US" sz="2800" dirty="0">
                <a:solidFill>
                  <a:srgbClr val="EF4023"/>
                </a:solidFill>
              </a:rPr>
            </a:br>
            <a:br>
              <a:rPr lang="en-US" sz="2800" dirty="0">
                <a:solidFill>
                  <a:srgbClr val="EF4023"/>
                </a:solidFill>
              </a:rPr>
            </a:br>
            <a:endParaRPr lang="en-US" sz="2400" b="1" cap="all" dirty="0">
              <a:solidFill>
                <a:srgbClr val="EF4023"/>
              </a:solidFill>
              <a:latin typeface="Arial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FE90F78-6FF5-4050-A4EC-EE5E9C46A1C0}"/>
              </a:ext>
            </a:extLst>
          </p:cNvPr>
          <p:cNvSpPr/>
          <p:nvPr/>
        </p:nvSpPr>
        <p:spPr>
          <a:xfrm>
            <a:off x="698086" y="6211669"/>
            <a:ext cx="114939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https://prometheus.io</a:t>
            </a:r>
          </a:p>
        </p:txBody>
      </p:sp>
      <p:pic>
        <p:nvPicPr>
          <p:cNvPr id="5" name="Picture 2" descr="Image result for prometheus logo">
            <a:extLst>
              <a:ext uri="{FF2B5EF4-FFF2-40B4-BE49-F238E27FC236}">
                <a16:creationId xmlns:a16="http://schemas.microsoft.com/office/drawing/2014/main" id="{961191F1-159F-4CBB-BD5E-C966108BEC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1951" y="209164"/>
            <a:ext cx="5038016" cy="1745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A90273D-17EF-46D1-B9DE-F81A6B586C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0528" y="2412492"/>
            <a:ext cx="2120862" cy="310194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6067D4A-C217-4B89-ABAE-BDB9085587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0828" y="2224406"/>
            <a:ext cx="6447390" cy="3146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325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12DB5BD-CFBA-437F-8FA3-47F7A3A63A3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AC03B9-C7E6-44D5-92C8-F8D7101EF4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spcBef>
                <a:spcPts val="600"/>
              </a:spcBef>
              <a:spcAft>
                <a:spcPts val="600"/>
              </a:spcAft>
              <a:buClr>
                <a:srgbClr val="EF4023"/>
              </a:buClr>
            </a:pPr>
            <a:r>
              <a:rPr lang="en-US" sz="2800" dirty="0">
                <a:solidFill>
                  <a:srgbClr val="EF4023"/>
                </a:solidFill>
              </a:rPr>
              <a:t>2. Prometheus and Grafana</a:t>
            </a:r>
            <a:br>
              <a:rPr lang="en-US" sz="2800" dirty="0">
                <a:solidFill>
                  <a:srgbClr val="EF4023"/>
                </a:solidFill>
              </a:rPr>
            </a:br>
            <a:br>
              <a:rPr lang="en-US" sz="2800" dirty="0">
                <a:solidFill>
                  <a:srgbClr val="EF4023"/>
                </a:solidFill>
              </a:rPr>
            </a:br>
            <a:r>
              <a:rPr lang="en-US" sz="2800" dirty="0">
                <a:solidFill>
                  <a:srgbClr val="EF4023"/>
                </a:solidFill>
              </a:rPr>
              <a:t>Targets</a:t>
            </a:r>
            <a:br>
              <a:rPr lang="en-US" sz="2800" dirty="0">
                <a:solidFill>
                  <a:srgbClr val="EF4023"/>
                </a:solidFill>
              </a:rPr>
            </a:br>
            <a:endParaRPr lang="en-US" sz="2400" b="1" cap="all" dirty="0">
              <a:solidFill>
                <a:srgbClr val="EF4023"/>
              </a:solidFill>
              <a:latin typeface="Arial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862D0EE-AB85-4A45-92C5-714BB7FA5C28}"/>
              </a:ext>
            </a:extLst>
          </p:cNvPr>
          <p:cNvSpPr/>
          <p:nvPr/>
        </p:nvSpPr>
        <p:spPr>
          <a:xfrm>
            <a:off x="698086" y="6211669"/>
            <a:ext cx="114939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https://prometheus.io</a:t>
            </a:r>
          </a:p>
        </p:txBody>
      </p:sp>
      <p:pic>
        <p:nvPicPr>
          <p:cNvPr id="7" name="Picture 2" descr="Image result for prometheus logo">
            <a:extLst>
              <a:ext uri="{FF2B5EF4-FFF2-40B4-BE49-F238E27FC236}">
                <a16:creationId xmlns:a16="http://schemas.microsoft.com/office/drawing/2014/main" id="{46E92264-24FC-4E74-8873-8E1D078A4A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1951" y="209164"/>
            <a:ext cx="5038016" cy="1745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0D47E9B4-F256-4EFF-863C-01F0173683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548" y="1954619"/>
            <a:ext cx="6653485" cy="4592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810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12DB5BD-CFBA-437F-8FA3-47F7A3A63A3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AC03B9-C7E6-44D5-92C8-F8D7101EF4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spcBef>
                <a:spcPts val="600"/>
              </a:spcBef>
              <a:spcAft>
                <a:spcPts val="600"/>
              </a:spcAft>
              <a:buClr>
                <a:srgbClr val="EF4023"/>
              </a:buClr>
            </a:pPr>
            <a:r>
              <a:rPr lang="en-US" sz="2800" dirty="0">
                <a:solidFill>
                  <a:srgbClr val="EF4023"/>
                </a:solidFill>
              </a:rPr>
              <a:t>1. helm</a:t>
            </a:r>
            <a:br>
              <a:rPr lang="en-US" sz="2800" dirty="0">
                <a:solidFill>
                  <a:srgbClr val="EF4023"/>
                </a:solidFill>
              </a:rPr>
            </a:br>
            <a:endParaRPr lang="en-US" sz="2400" b="1" cap="all" dirty="0">
              <a:solidFill>
                <a:srgbClr val="EF4023"/>
              </a:solidFill>
              <a:latin typeface="Arial"/>
            </a:endParaRPr>
          </a:p>
        </p:txBody>
      </p:sp>
      <p:pic>
        <p:nvPicPr>
          <p:cNvPr id="7" name="Picture 4" descr="Image result for helm kubernetes">
            <a:extLst>
              <a:ext uri="{FF2B5EF4-FFF2-40B4-BE49-F238E27FC236}">
                <a16:creationId xmlns:a16="http://schemas.microsoft.com/office/drawing/2014/main" id="{4A0FBA38-8B84-4F23-84A0-1466969D65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7974" y="730537"/>
            <a:ext cx="5532665" cy="5759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6391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12DB5BD-CFBA-437F-8FA3-47F7A3A63A3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AC03B9-C7E6-44D5-92C8-F8D7101EF4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spcBef>
                <a:spcPts val="600"/>
              </a:spcBef>
              <a:spcAft>
                <a:spcPts val="600"/>
              </a:spcAft>
              <a:buClr>
                <a:srgbClr val="EF4023"/>
              </a:buClr>
            </a:pPr>
            <a:r>
              <a:rPr lang="en-US" sz="2800" dirty="0">
                <a:solidFill>
                  <a:srgbClr val="EF4023"/>
                </a:solidFill>
              </a:rPr>
              <a:t>3. </a:t>
            </a:r>
            <a:r>
              <a:rPr lang="en-US" sz="2800" dirty="0" err="1">
                <a:solidFill>
                  <a:srgbClr val="EF4023"/>
                </a:solidFill>
              </a:rPr>
              <a:t>istio</a:t>
            </a:r>
            <a:br>
              <a:rPr lang="en-US" sz="2800" dirty="0">
                <a:solidFill>
                  <a:srgbClr val="EF4023"/>
                </a:solidFill>
              </a:rPr>
            </a:br>
            <a:endParaRPr lang="en-US" sz="2400" b="1" cap="all" dirty="0">
              <a:solidFill>
                <a:srgbClr val="EF4023"/>
              </a:solidFill>
              <a:latin typeface="Arial"/>
            </a:endParaRPr>
          </a:p>
        </p:txBody>
      </p:sp>
      <p:pic>
        <p:nvPicPr>
          <p:cNvPr id="4" name="Picture 2" descr="Image result for istio">
            <a:extLst>
              <a:ext uri="{FF2B5EF4-FFF2-40B4-BE49-F238E27FC236}">
                <a16:creationId xmlns:a16="http://schemas.microsoft.com/office/drawing/2014/main" id="{684457E6-8020-4EB6-B93D-FCBAB4328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5999" y="1526579"/>
            <a:ext cx="7576458" cy="3965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5583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12DB5BD-CFBA-437F-8FA3-47F7A3A63A3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AC03B9-C7E6-44D5-92C8-F8D7101EF4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spcBef>
                <a:spcPts val="600"/>
              </a:spcBef>
              <a:spcAft>
                <a:spcPts val="600"/>
              </a:spcAft>
              <a:buClr>
                <a:srgbClr val="EF4023"/>
              </a:buClr>
            </a:pPr>
            <a:r>
              <a:rPr lang="en-US" sz="2800" dirty="0">
                <a:solidFill>
                  <a:srgbClr val="EF4023"/>
                </a:solidFill>
              </a:rPr>
              <a:t>3. Istio</a:t>
            </a:r>
            <a:br>
              <a:rPr lang="en-US" sz="2800" dirty="0">
                <a:solidFill>
                  <a:srgbClr val="EF4023"/>
                </a:solidFill>
              </a:rPr>
            </a:br>
            <a:br>
              <a:rPr lang="en-US" sz="2800" dirty="0">
                <a:solidFill>
                  <a:srgbClr val="EF4023"/>
                </a:solidFill>
              </a:rPr>
            </a:br>
            <a:r>
              <a:rPr lang="en-US" sz="2800" dirty="0">
                <a:solidFill>
                  <a:srgbClr val="EF4023"/>
                </a:solidFill>
              </a:rPr>
              <a:t>past: Your father’s service</a:t>
            </a:r>
            <a:br>
              <a:rPr lang="en-US" sz="2800" dirty="0">
                <a:solidFill>
                  <a:srgbClr val="EF4023"/>
                </a:solidFill>
              </a:rPr>
            </a:br>
            <a:endParaRPr lang="en-US" sz="2400" b="1" cap="all" dirty="0">
              <a:solidFill>
                <a:srgbClr val="EF4023"/>
              </a:solidFill>
              <a:latin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CBFCE1-4582-41F2-B708-77633B8D52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1782" y="2016668"/>
            <a:ext cx="7385050" cy="4196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542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12DB5BD-CFBA-437F-8FA3-47F7A3A63A3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AC03B9-C7E6-44D5-92C8-F8D7101EF4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spcBef>
                <a:spcPts val="600"/>
              </a:spcBef>
              <a:spcAft>
                <a:spcPts val="600"/>
              </a:spcAft>
              <a:buClr>
                <a:srgbClr val="EF4023"/>
              </a:buClr>
            </a:pPr>
            <a:r>
              <a:rPr lang="en-US" sz="2800" dirty="0">
                <a:solidFill>
                  <a:srgbClr val="EF4023"/>
                </a:solidFill>
              </a:rPr>
              <a:t>3. Istio</a:t>
            </a:r>
            <a:br>
              <a:rPr lang="en-US" sz="2800" dirty="0">
                <a:solidFill>
                  <a:srgbClr val="EF4023"/>
                </a:solidFill>
              </a:rPr>
            </a:br>
            <a:br>
              <a:rPr lang="en-US" sz="2800" dirty="0">
                <a:solidFill>
                  <a:srgbClr val="EF4023"/>
                </a:solidFill>
              </a:rPr>
            </a:br>
            <a:r>
              <a:rPr lang="en-US" sz="2800" dirty="0">
                <a:solidFill>
                  <a:srgbClr val="EF4023"/>
                </a:solidFill>
              </a:rPr>
              <a:t>now: Microservices everywhere</a:t>
            </a:r>
            <a:br>
              <a:rPr lang="en-US" sz="2800" dirty="0">
                <a:solidFill>
                  <a:srgbClr val="EF4023"/>
                </a:solidFill>
              </a:rPr>
            </a:br>
            <a:endParaRPr lang="en-US" sz="2400" b="1" cap="all" dirty="0">
              <a:solidFill>
                <a:srgbClr val="EF4023"/>
              </a:solidFill>
              <a:latin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12EC55-F9D6-4CF3-8EDD-DB54D68182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0167" y="1822367"/>
            <a:ext cx="7188280" cy="4670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636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12DB5BD-CFBA-437F-8FA3-47F7A3A63A3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AC03B9-C7E6-44D5-92C8-F8D7101EF4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spcBef>
                <a:spcPts val="600"/>
              </a:spcBef>
              <a:spcAft>
                <a:spcPts val="600"/>
              </a:spcAft>
              <a:buClr>
                <a:srgbClr val="EF4023"/>
              </a:buClr>
            </a:pPr>
            <a:r>
              <a:rPr lang="en-US" sz="2800" dirty="0">
                <a:solidFill>
                  <a:srgbClr val="EF4023"/>
                </a:solidFill>
              </a:rPr>
              <a:t>3. Istio</a:t>
            </a:r>
            <a:br>
              <a:rPr lang="en-US" sz="2800" dirty="0">
                <a:solidFill>
                  <a:srgbClr val="EF4023"/>
                </a:solidFill>
              </a:rPr>
            </a:br>
            <a:br>
              <a:rPr lang="en-US" sz="2800" dirty="0">
                <a:solidFill>
                  <a:srgbClr val="EF4023"/>
                </a:solidFill>
              </a:rPr>
            </a:br>
            <a:r>
              <a:rPr lang="en-US" sz="2800" dirty="0">
                <a:solidFill>
                  <a:srgbClr val="EF4023"/>
                </a:solidFill>
              </a:rPr>
              <a:t>Fallacies of distributed computing</a:t>
            </a:r>
            <a:br>
              <a:rPr lang="en-US" sz="2800" dirty="0">
                <a:solidFill>
                  <a:srgbClr val="EF4023"/>
                </a:solidFill>
              </a:rPr>
            </a:br>
            <a:endParaRPr lang="en-US" sz="2400" b="1" cap="all" dirty="0">
              <a:solidFill>
                <a:srgbClr val="EF4023"/>
              </a:solidFill>
              <a:latin typeface="Arial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230F5AC-4029-4F10-9794-B9A5B0E9F1B4}"/>
              </a:ext>
            </a:extLst>
          </p:cNvPr>
          <p:cNvSpPr/>
          <p:nvPr/>
        </p:nvSpPr>
        <p:spPr>
          <a:xfrm>
            <a:off x="539538" y="1547409"/>
            <a:ext cx="6562846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/>
          </a:p>
          <a:p>
            <a:r>
              <a:rPr lang="en-US" dirty="0"/>
              <a:t> 1. The network is reliable</a:t>
            </a:r>
          </a:p>
          <a:p>
            <a:endParaRPr lang="en-US" dirty="0"/>
          </a:p>
          <a:p>
            <a:r>
              <a:rPr lang="en-US" dirty="0"/>
              <a:t> 2. Latency is zero</a:t>
            </a:r>
          </a:p>
          <a:p>
            <a:endParaRPr lang="en-US" dirty="0"/>
          </a:p>
          <a:p>
            <a:r>
              <a:rPr lang="en-US" dirty="0"/>
              <a:t> 3. Bandwidth is infinite</a:t>
            </a:r>
          </a:p>
          <a:p>
            <a:endParaRPr lang="en-US" dirty="0"/>
          </a:p>
          <a:p>
            <a:r>
              <a:rPr lang="en-US" dirty="0"/>
              <a:t> 4. The network is secure</a:t>
            </a:r>
          </a:p>
          <a:p>
            <a:endParaRPr lang="en-US" dirty="0"/>
          </a:p>
          <a:p>
            <a:r>
              <a:rPr lang="en-US" dirty="0"/>
              <a:t> 5. Topology doesn't change</a:t>
            </a:r>
          </a:p>
          <a:p>
            <a:endParaRPr lang="en-US" dirty="0"/>
          </a:p>
          <a:p>
            <a:r>
              <a:rPr lang="en-US" dirty="0"/>
              <a:t> 6. There is one administrator</a:t>
            </a:r>
          </a:p>
          <a:p>
            <a:endParaRPr lang="en-US" dirty="0"/>
          </a:p>
          <a:p>
            <a:r>
              <a:rPr lang="en-US" dirty="0"/>
              <a:t> 7. Transport cost is zero</a:t>
            </a:r>
          </a:p>
          <a:p>
            <a:endParaRPr lang="en-US" dirty="0"/>
          </a:p>
          <a:p>
            <a:r>
              <a:rPr lang="en-US" dirty="0"/>
              <a:t> 8. The network is homogeneous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3A61236-753F-47C8-BE59-AD12666A6D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1935" y="1661690"/>
            <a:ext cx="6695712" cy="509864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8EB14E8-3E2E-41A0-B050-94ACFEF8C431}"/>
              </a:ext>
            </a:extLst>
          </p:cNvPr>
          <p:cNvSpPr/>
          <p:nvPr/>
        </p:nvSpPr>
        <p:spPr>
          <a:xfrm>
            <a:off x="1161365" y="6231365"/>
            <a:ext cx="51071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- Peter Deutsch and others at                , around 1994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3A51D97-1843-4EC3-8AD2-E8DFB09019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6595" y="6262177"/>
            <a:ext cx="762814" cy="328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216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12DB5BD-CFBA-437F-8FA3-47F7A3A63A3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AC03B9-C7E6-44D5-92C8-F8D7101EF4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spcBef>
                <a:spcPts val="600"/>
              </a:spcBef>
              <a:spcAft>
                <a:spcPts val="600"/>
              </a:spcAft>
              <a:buClr>
                <a:srgbClr val="EF4023"/>
              </a:buClr>
            </a:pPr>
            <a:r>
              <a:rPr lang="en-US" sz="2800" dirty="0">
                <a:solidFill>
                  <a:srgbClr val="EF4023"/>
                </a:solidFill>
              </a:rPr>
              <a:t>3. Istio</a:t>
            </a:r>
            <a:br>
              <a:rPr lang="en-US" sz="2800" dirty="0">
                <a:solidFill>
                  <a:srgbClr val="EF4023"/>
                </a:solidFill>
              </a:rPr>
            </a:br>
            <a:br>
              <a:rPr lang="en-US" sz="2800" dirty="0">
                <a:solidFill>
                  <a:srgbClr val="EF4023"/>
                </a:solidFill>
              </a:rPr>
            </a:br>
            <a:r>
              <a:rPr lang="en-GB" sz="2800" dirty="0">
                <a:solidFill>
                  <a:srgbClr val="EF4023"/>
                </a:solidFill>
              </a:rPr>
              <a:t>What do we want out of our network?</a:t>
            </a:r>
            <a:br>
              <a:rPr lang="en-US" sz="2800" dirty="0">
                <a:solidFill>
                  <a:srgbClr val="EF4023"/>
                </a:solidFill>
              </a:rPr>
            </a:br>
            <a:endParaRPr lang="en-US" sz="2400" b="1" cap="all" dirty="0">
              <a:solidFill>
                <a:srgbClr val="EF4023"/>
              </a:solidFill>
              <a:latin typeface="Arial"/>
            </a:endParaRPr>
          </a:p>
        </p:txBody>
      </p:sp>
      <p:sp>
        <p:nvSpPr>
          <p:cNvPr id="4" name="Vertical Text Placeholder 5">
            <a:extLst>
              <a:ext uri="{FF2B5EF4-FFF2-40B4-BE49-F238E27FC236}">
                <a16:creationId xmlns:a16="http://schemas.microsoft.com/office/drawing/2014/main" id="{72178D8F-DA70-4A0A-8166-735FF371873A}"/>
              </a:ext>
            </a:extLst>
          </p:cNvPr>
          <p:cNvSpPr txBox="1">
            <a:spLocks/>
          </p:cNvSpPr>
          <p:nvPr/>
        </p:nvSpPr>
        <p:spPr>
          <a:xfrm>
            <a:off x="698087" y="2090509"/>
            <a:ext cx="9822768" cy="3685599"/>
          </a:xfrm>
          <a:prstGeom prst="rect">
            <a:avLst/>
          </a:prstGeom>
        </p:spPr>
        <p:txBody>
          <a:bodyPr/>
          <a:lstStyle>
            <a:lvl1pPr marL="0" indent="0" algn="l" defTabSz="719138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None/>
              <a:defRPr sz="1400" kern="1200">
                <a:solidFill>
                  <a:sysClr val="windowText" lastClr="000000"/>
                </a:solidFill>
                <a:latin typeface="+mj-lt"/>
                <a:ea typeface="+mn-ea"/>
                <a:cs typeface="+mn-cs"/>
              </a:defRPr>
            </a:lvl1pPr>
            <a:lvl2pPr marL="273050" indent="-273050" algn="l" defTabSz="719138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▪"/>
              <a:defRPr sz="1400" i="0" kern="1200">
                <a:solidFill>
                  <a:sysClr val="windowText" lastClr="000000"/>
                </a:solidFill>
                <a:latin typeface="+mj-lt"/>
                <a:ea typeface="+mn-ea"/>
                <a:cs typeface="+mn-cs"/>
              </a:defRPr>
            </a:lvl2pPr>
            <a:lvl3pPr marL="541338" indent="-276225" algn="l" defTabSz="719138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85000"/>
              <a:buFont typeface="Wingdings" panose="05000000000000000000" pitchFamily="2" charset="2"/>
              <a:buChar char="§"/>
              <a:defRPr sz="1400" i="0" kern="1200">
                <a:solidFill>
                  <a:sysClr val="windowText" lastClr="000000"/>
                </a:solidFill>
                <a:latin typeface="+mj-lt"/>
                <a:ea typeface="+mn-ea"/>
                <a:cs typeface="+mn-cs"/>
              </a:defRPr>
            </a:lvl3pPr>
            <a:lvl4pPr marL="0" indent="0" algn="l" defTabSz="719138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2000" b="1" kern="1200" cap="all" spc="30" baseline="0">
                <a:solidFill>
                  <a:sysClr val="windowText" lastClr="000000"/>
                </a:solidFill>
                <a:latin typeface="+mj-lt"/>
                <a:ea typeface="+mn-ea"/>
                <a:cs typeface="Calibri" panose="020F0502020204030204" pitchFamily="34" charset="0"/>
              </a:defRPr>
            </a:lvl4pPr>
            <a:lvl5pPr marL="0" indent="0" algn="l" defTabSz="719138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Segoe UI Light" panose="020B0502040204020203" pitchFamily="34" charset="0"/>
              <a:buNone/>
              <a:defRPr sz="1600" b="0" i="0" kern="1200" cap="all" baseline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tx1"/>
              </a:buClr>
              <a:buFont typeface="Arial" panose="020B0604020202020204" pitchFamily="34" charset="0"/>
              <a:buNone/>
              <a:defRPr sz="1600" b="1" i="0" kern="1200">
                <a:solidFill>
                  <a:sysClr val="windowText" lastClr="000000"/>
                </a:solidFill>
                <a:latin typeface="+mj-lt"/>
                <a:ea typeface="+mn-ea"/>
                <a:cs typeface="+mn-cs"/>
              </a:defRPr>
            </a:lvl6pPr>
            <a:lvl7pPr marL="268288" indent="-268288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Font typeface="+mj-lt"/>
              <a:buAutoNum type="romanUcPeriod"/>
              <a:defRPr sz="1400" b="0" i="0" kern="1200">
                <a:solidFill>
                  <a:sysClr val="windowText" lastClr="000000"/>
                </a:solidFill>
                <a:latin typeface="+mj-lt"/>
                <a:ea typeface="+mn-ea"/>
                <a:cs typeface="+mn-cs"/>
              </a:defRPr>
            </a:lvl7pPr>
            <a:lvl8pPr marL="263525" indent="-263525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Font typeface="+mj-lt"/>
              <a:buAutoNum type="alphaLcPeriod"/>
              <a:defRPr sz="1400" kern="1200">
                <a:solidFill>
                  <a:sysClr val="windowText" lastClr="000000"/>
                </a:solidFill>
                <a:latin typeface="+mj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100" b="0" i="1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9pPr>
          </a:lstStyle>
          <a:p>
            <a:r>
              <a:rPr lang="en-US" sz="1800" b="1" dirty="0"/>
              <a:t>The network connecting our services should:</a:t>
            </a:r>
          </a:p>
          <a:p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Be as intelligent and resilient as possible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Route traffic away from failures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Avoid overhead (high latency routes, cold caches)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Be secured against trivial attack (zero trust networking)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Give insight into failures and/or congestion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Support fine grained policies at the service level (not just at the connection level)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r>
              <a:rPr lang="en-US" sz="1800" b="1" dirty="0">
                <a:solidFill>
                  <a:srgbClr val="FF0000"/>
                </a:solidFill>
              </a:rPr>
              <a:t>In short we want a services-first network and we don’t want to write all this into our application code! We want a service mesh!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AB9B6C-5BC4-4F49-9552-05CC31E917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7274" y="2475093"/>
            <a:ext cx="3233581" cy="1907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52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12DB5BD-CFBA-437F-8FA3-47F7A3A63A3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AC03B9-C7E6-44D5-92C8-F8D7101EF4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spcBef>
                <a:spcPts val="600"/>
              </a:spcBef>
              <a:spcAft>
                <a:spcPts val="600"/>
              </a:spcAft>
              <a:buClr>
                <a:srgbClr val="EF4023"/>
              </a:buClr>
            </a:pPr>
            <a:r>
              <a:rPr lang="en-US" sz="2800" dirty="0">
                <a:solidFill>
                  <a:srgbClr val="EF4023"/>
                </a:solidFill>
              </a:rPr>
              <a:t>3. Istio</a:t>
            </a:r>
            <a:br>
              <a:rPr lang="en-US" sz="2800" dirty="0">
                <a:solidFill>
                  <a:srgbClr val="EF4023"/>
                </a:solidFill>
              </a:rPr>
            </a:br>
            <a:br>
              <a:rPr lang="en-US" sz="2800" dirty="0">
                <a:solidFill>
                  <a:srgbClr val="EF4023"/>
                </a:solidFill>
              </a:rPr>
            </a:br>
            <a:r>
              <a:rPr lang="en-GB" sz="2800" dirty="0">
                <a:solidFill>
                  <a:srgbClr val="EF4023"/>
                </a:solidFill>
              </a:rPr>
              <a:t>Value of a service mesh</a:t>
            </a:r>
            <a:br>
              <a:rPr lang="en-US" sz="2800" dirty="0">
                <a:solidFill>
                  <a:srgbClr val="EF4023"/>
                </a:solidFill>
              </a:rPr>
            </a:br>
            <a:endParaRPr lang="en-US" sz="2400" b="1" cap="all" dirty="0">
              <a:solidFill>
                <a:srgbClr val="EF4023"/>
              </a:solidFill>
              <a:latin typeface="Arial"/>
            </a:endParaRPr>
          </a:p>
        </p:txBody>
      </p:sp>
      <p:sp>
        <p:nvSpPr>
          <p:cNvPr id="4" name="Vertical Text Placeholder 5">
            <a:extLst>
              <a:ext uri="{FF2B5EF4-FFF2-40B4-BE49-F238E27FC236}">
                <a16:creationId xmlns:a16="http://schemas.microsoft.com/office/drawing/2014/main" id="{D061FA95-965B-4C3F-9698-AF4EB2CE3A55}"/>
              </a:ext>
            </a:extLst>
          </p:cNvPr>
          <p:cNvSpPr txBox="1">
            <a:spLocks/>
          </p:cNvSpPr>
          <p:nvPr/>
        </p:nvSpPr>
        <p:spPr>
          <a:xfrm>
            <a:off x="698087" y="2090509"/>
            <a:ext cx="9822768" cy="3685599"/>
          </a:xfrm>
          <a:prstGeom prst="rect">
            <a:avLst/>
          </a:prstGeom>
        </p:spPr>
        <p:txBody>
          <a:bodyPr/>
          <a:lstStyle>
            <a:lvl1pPr marL="0" indent="0" algn="l" defTabSz="719138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None/>
              <a:defRPr sz="1400" kern="1200">
                <a:solidFill>
                  <a:sysClr val="windowText" lastClr="000000"/>
                </a:solidFill>
                <a:latin typeface="+mj-lt"/>
                <a:ea typeface="+mn-ea"/>
                <a:cs typeface="+mn-cs"/>
              </a:defRPr>
            </a:lvl1pPr>
            <a:lvl2pPr marL="273050" indent="-273050" algn="l" defTabSz="719138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▪"/>
              <a:defRPr sz="1400" i="0" kern="1200">
                <a:solidFill>
                  <a:sysClr val="windowText" lastClr="000000"/>
                </a:solidFill>
                <a:latin typeface="+mj-lt"/>
                <a:ea typeface="+mn-ea"/>
                <a:cs typeface="+mn-cs"/>
              </a:defRPr>
            </a:lvl2pPr>
            <a:lvl3pPr marL="541338" indent="-276225" algn="l" defTabSz="719138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85000"/>
              <a:buFont typeface="Wingdings" panose="05000000000000000000" pitchFamily="2" charset="2"/>
              <a:buChar char="§"/>
              <a:defRPr sz="1400" i="0" kern="1200">
                <a:solidFill>
                  <a:sysClr val="windowText" lastClr="000000"/>
                </a:solidFill>
                <a:latin typeface="+mj-lt"/>
                <a:ea typeface="+mn-ea"/>
                <a:cs typeface="+mn-cs"/>
              </a:defRPr>
            </a:lvl3pPr>
            <a:lvl4pPr marL="0" indent="0" algn="l" defTabSz="719138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2000" b="1" kern="1200" cap="all" spc="30" baseline="0">
                <a:solidFill>
                  <a:sysClr val="windowText" lastClr="000000"/>
                </a:solidFill>
                <a:latin typeface="+mj-lt"/>
                <a:ea typeface="+mn-ea"/>
                <a:cs typeface="Calibri" panose="020F0502020204030204" pitchFamily="34" charset="0"/>
              </a:defRPr>
            </a:lvl4pPr>
            <a:lvl5pPr marL="0" indent="0" algn="l" defTabSz="719138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Segoe UI Light" panose="020B0502040204020203" pitchFamily="34" charset="0"/>
              <a:buNone/>
              <a:defRPr sz="1600" b="0" i="0" kern="1200" cap="all" baseline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tx1"/>
              </a:buClr>
              <a:buFont typeface="Arial" panose="020B0604020202020204" pitchFamily="34" charset="0"/>
              <a:buNone/>
              <a:defRPr sz="1600" b="1" i="0" kern="1200">
                <a:solidFill>
                  <a:sysClr val="windowText" lastClr="000000"/>
                </a:solidFill>
                <a:latin typeface="+mj-lt"/>
                <a:ea typeface="+mn-ea"/>
                <a:cs typeface="+mn-cs"/>
              </a:defRPr>
            </a:lvl6pPr>
            <a:lvl7pPr marL="268288" indent="-268288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Font typeface="+mj-lt"/>
              <a:buAutoNum type="romanUcPeriod"/>
              <a:defRPr sz="1400" b="0" i="0" kern="1200">
                <a:solidFill>
                  <a:sysClr val="windowText" lastClr="000000"/>
                </a:solidFill>
                <a:latin typeface="+mj-lt"/>
                <a:ea typeface="+mn-ea"/>
                <a:cs typeface="+mn-cs"/>
              </a:defRPr>
            </a:lvl7pPr>
            <a:lvl8pPr marL="263525" indent="-263525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Font typeface="+mj-lt"/>
              <a:buAutoNum type="alphaLcPeriod"/>
              <a:defRPr sz="1400" kern="1200">
                <a:solidFill>
                  <a:sysClr val="windowText" lastClr="000000"/>
                </a:solidFill>
                <a:latin typeface="+mj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100" b="0" i="1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9pPr>
          </a:lstStyle>
          <a:p>
            <a:r>
              <a:rPr lang="en-US" sz="1600" b="1" dirty="0"/>
              <a:t>The network connecting our services should provide:</a:t>
            </a:r>
          </a:p>
          <a:p>
            <a:endParaRPr lang="en-US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observability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traffic control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security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delay and fault injection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decoupling of development and operational concerns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62013A-A40F-401E-AA82-41856CA561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3601" y="2948837"/>
            <a:ext cx="5225474" cy="1330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726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12DB5BD-CFBA-437F-8FA3-47F7A3A63A3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AC03B9-C7E6-44D5-92C8-F8D7101EF4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spcBef>
                <a:spcPts val="600"/>
              </a:spcBef>
              <a:spcAft>
                <a:spcPts val="600"/>
              </a:spcAft>
              <a:buClr>
                <a:srgbClr val="EF4023"/>
              </a:buClr>
            </a:pPr>
            <a:r>
              <a:rPr lang="en-US" sz="2800" dirty="0">
                <a:solidFill>
                  <a:srgbClr val="EF4023"/>
                </a:solidFill>
              </a:rPr>
              <a:t>3. Istio</a:t>
            </a:r>
            <a:br>
              <a:rPr lang="en-US" sz="2800" dirty="0">
                <a:solidFill>
                  <a:srgbClr val="EF4023"/>
                </a:solidFill>
              </a:rPr>
            </a:br>
            <a:br>
              <a:rPr lang="en-US" sz="2800" dirty="0">
                <a:solidFill>
                  <a:srgbClr val="EF4023"/>
                </a:solidFill>
              </a:rPr>
            </a:br>
            <a:r>
              <a:rPr lang="en-GB" sz="2800" dirty="0">
                <a:solidFill>
                  <a:srgbClr val="EF4023"/>
                </a:solidFill>
              </a:rPr>
              <a:t>SERVICE MESH architecture and components</a:t>
            </a:r>
            <a:br>
              <a:rPr lang="en-US" sz="2800" dirty="0">
                <a:solidFill>
                  <a:srgbClr val="EF4023"/>
                </a:solidFill>
              </a:rPr>
            </a:br>
            <a:endParaRPr lang="en-US" sz="2400" b="1" cap="all" dirty="0">
              <a:solidFill>
                <a:srgbClr val="EF4023"/>
              </a:solidFill>
              <a:latin typeface="Arial"/>
            </a:endParaRPr>
          </a:p>
        </p:txBody>
      </p:sp>
      <p:sp>
        <p:nvSpPr>
          <p:cNvPr id="4" name="Vertical Text Placeholder 5">
            <a:extLst>
              <a:ext uri="{FF2B5EF4-FFF2-40B4-BE49-F238E27FC236}">
                <a16:creationId xmlns:a16="http://schemas.microsoft.com/office/drawing/2014/main" id="{78F1E0B9-AB06-4A43-A903-05230CFCECD0}"/>
              </a:ext>
            </a:extLst>
          </p:cNvPr>
          <p:cNvSpPr txBox="1">
            <a:spLocks/>
          </p:cNvSpPr>
          <p:nvPr/>
        </p:nvSpPr>
        <p:spPr>
          <a:xfrm>
            <a:off x="698087" y="2090509"/>
            <a:ext cx="5397913" cy="3685599"/>
          </a:xfrm>
          <a:prstGeom prst="rect">
            <a:avLst/>
          </a:prstGeom>
        </p:spPr>
        <p:txBody>
          <a:bodyPr/>
          <a:lstStyle>
            <a:lvl1pPr marL="0" indent="0" algn="l" defTabSz="719138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None/>
              <a:defRPr sz="1400" kern="1200">
                <a:solidFill>
                  <a:sysClr val="windowText" lastClr="000000"/>
                </a:solidFill>
                <a:latin typeface="+mj-lt"/>
                <a:ea typeface="+mn-ea"/>
                <a:cs typeface="+mn-cs"/>
              </a:defRPr>
            </a:lvl1pPr>
            <a:lvl2pPr marL="273050" indent="-273050" algn="l" defTabSz="719138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▪"/>
              <a:defRPr sz="1400" i="0" kern="1200">
                <a:solidFill>
                  <a:sysClr val="windowText" lastClr="000000"/>
                </a:solidFill>
                <a:latin typeface="+mj-lt"/>
                <a:ea typeface="+mn-ea"/>
                <a:cs typeface="+mn-cs"/>
              </a:defRPr>
            </a:lvl2pPr>
            <a:lvl3pPr marL="541338" indent="-276225" algn="l" defTabSz="719138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85000"/>
              <a:buFont typeface="Wingdings" panose="05000000000000000000" pitchFamily="2" charset="2"/>
              <a:buChar char="§"/>
              <a:defRPr sz="1400" i="0" kern="1200">
                <a:solidFill>
                  <a:sysClr val="windowText" lastClr="000000"/>
                </a:solidFill>
                <a:latin typeface="+mj-lt"/>
                <a:ea typeface="+mn-ea"/>
                <a:cs typeface="+mn-cs"/>
              </a:defRPr>
            </a:lvl3pPr>
            <a:lvl4pPr marL="0" indent="0" algn="l" defTabSz="719138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2000" b="1" kern="1200" cap="all" spc="30" baseline="0">
                <a:solidFill>
                  <a:sysClr val="windowText" lastClr="000000"/>
                </a:solidFill>
                <a:latin typeface="+mj-lt"/>
                <a:ea typeface="+mn-ea"/>
                <a:cs typeface="Calibri" panose="020F0502020204030204" pitchFamily="34" charset="0"/>
              </a:defRPr>
            </a:lvl4pPr>
            <a:lvl5pPr marL="0" indent="0" algn="l" defTabSz="719138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Segoe UI Light" panose="020B0502040204020203" pitchFamily="34" charset="0"/>
              <a:buNone/>
              <a:defRPr sz="1600" b="0" i="0" kern="1200" cap="all" baseline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tx1"/>
              </a:buClr>
              <a:buFont typeface="Arial" panose="020B0604020202020204" pitchFamily="34" charset="0"/>
              <a:buNone/>
              <a:defRPr sz="1600" b="1" i="0" kern="1200">
                <a:solidFill>
                  <a:sysClr val="windowText" lastClr="000000"/>
                </a:solidFill>
                <a:latin typeface="+mj-lt"/>
                <a:ea typeface="+mn-ea"/>
                <a:cs typeface="+mn-cs"/>
              </a:defRPr>
            </a:lvl6pPr>
            <a:lvl7pPr marL="268288" indent="-268288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Font typeface="+mj-lt"/>
              <a:buAutoNum type="romanUcPeriod"/>
              <a:defRPr sz="1400" b="0" i="0" kern="1200">
                <a:solidFill>
                  <a:sysClr val="windowText" lastClr="000000"/>
                </a:solidFill>
                <a:latin typeface="+mj-lt"/>
                <a:ea typeface="+mn-ea"/>
                <a:cs typeface="+mn-cs"/>
              </a:defRPr>
            </a:lvl7pPr>
            <a:lvl8pPr marL="263525" indent="-263525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Font typeface="+mj-lt"/>
              <a:buAutoNum type="alphaLcPeriod"/>
              <a:defRPr sz="1400" kern="1200">
                <a:solidFill>
                  <a:sysClr val="windowText" lastClr="000000"/>
                </a:solidFill>
                <a:latin typeface="+mj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100" b="0" i="1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9pPr>
          </a:lstStyle>
          <a:p>
            <a:endParaRPr lang="en-US" sz="1800" b="1" dirty="0"/>
          </a:p>
          <a:p>
            <a:endParaRPr lang="en-US" sz="1800" b="1" dirty="0"/>
          </a:p>
          <a:p>
            <a:r>
              <a:rPr lang="en-US" sz="1800" b="1" dirty="0"/>
              <a:t>Division of concerns:</a:t>
            </a:r>
          </a:p>
          <a:p>
            <a:endParaRPr lang="en-US" sz="1800" b="1" dirty="0"/>
          </a:p>
          <a:p>
            <a:pPr marL="342900" indent="-342900">
              <a:buFont typeface="+mj-lt"/>
              <a:buAutoNum type="arabicPeriod"/>
            </a:pPr>
            <a:r>
              <a:rPr lang="en-US" sz="1800" b="1" dirty="0"/>
              <a:t>Control plane: </a:t>
            </a:r>
            <a:r>
              <a:rPr lang="en-US" sz="1800" dirty="0"/>
              <a:t>out-of-band management and control</a:t>
            </a:r>
          </a:p>
          <a:p>
            <a:pPr marL="342900" indent="-342900">
              <a:buFont typeface="+mj-lt"/>
              <a:buAutoNum type="arabicPeriod"/>
            </a:pPr>
            <a:endParaRPr lang="en-US" sz="1800" dirty="0"/>
          </a:p>
          <a:p>
            <a:pPr marL="342900" indent="-342900">
              <a:buFont typeface="+mj-lt"/>
              <a:buAutoNum type="arabicPeriod"/>
            </a:pPr>
            <a:r>
              <a:rPr lang="en-US" sz="1800" b="1" dirty="0"/>
              <a:t>Data plane: </a:t>
            </a:r>
            <a:r>
              <a:rPr lang="en-US" sz="1800" dirty="0"/>
              <a:t>in-band packet forwarding and routing</a:t>
            </a:r>
            <a:endParaRPr lang="en-US" sz="1800" b="1" dirty="0"/>
          </a:p>
          <a:p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EE14C8-648C-431B-8FA6-903CBC5A34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8610" y="2359259"/>
            <a:ext cx="5455847" cy="3685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03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12DB5BD-CFBA-437F-8FA3-47F7A3A63A3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AC03B9-C7E6-44D5-92C8-F8D7101EF4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spcBef>
                <a:spcPts val="600"/>
              </a:spcBef>
              <a:spcAft>
                <a:spcPts val="600"/>
              </a:spcAft>
              <a:buClr>
                <a:srgbClr val="EF4023"/>
              </a:buClr>
            </a:pPr>
            <a:r>
              <a:rPr lang="en-US" sz="2800" dirty="0">
                <a:solidFill>
                  <a:srgbClr val="EF4023"/>
                </a:solidFill>
              </a:rPr>
              <a:t>3. Istio</a:t>
            </a:r>
            <a:br>
              <a:rPr lang="en-US" sz="2800" dirty="0">
                <a:solidFill>
                  <a:srgbClr val="EF4023"/>
                </a:solidFill>
              </a:rPr>
            </a:br>
            <a:br>
              <a:rPr lang="en-US" sz="2800" dirty="0">
                <a:solidFill>
                  <a:srgbClr val="EF4023"/>
                </a:solidFill>
              </a:rPr>
            </a:br>
            <a:r>
              <a:rPr lang="en-US" sz="2800" dirty="0" err="1">
                <a:solidFill>
                  <a:srgbClr val="EF4023"/>
                </a:solidFill>
              </a:rPr>
              <a:t>Istio</a:t>
            </a:r>
            <a:r>
              <a:rPr lang="en-US" sz="2800" dirty="0">
                <a:solidFill>
                  <a:srgbClr val="EF4023"/>
                </a:solidFill>
              </a:rPr>
              <a:t> architecture and components</a:t>
            </a:r>
            <a:br>
              <a:rPr lang="en-US" sz="2800" dirty="0">
                <a:solidFill>
                  <a:srgbClr val="EF4023"/>
                </a:solidFill>
              </a:rPr>
            </a:br>
            <a:endParaRPr lang="en-US" sz="2400" b="1" cap="all" dirty="0">
              <a:solidFill>
                <a:srgbClr val="EF4023"/>
              </a:solidFill>
              <a:latin typeface="Arial"/>
            </a:endParaRPr>
          </a:p>
        </p:txBody>
      </p:sp>
      <p:sp>
        <p:nvSpPr>
          <p:cNvPr id="5" name="Vertical Text Placeholder 5">
            <a:extLst>
              <a:ext uri="{FF2B5EF4-FFF2-40B4-BE49-F238E27FC236}">
                <a16:creationId xmlns:a16="http://schemas.microsoft.com/office/drawing/2014/main" id="{C77F4BC0-981F-4C4D-9E78-C312384A5CEB}"/>
              </a:ext>
            </a:extLst>
          </p:cNvPr>
          <p:cNvSpPr txBox="1">
            <a:spLocks/>
          </p:cNvSpPr>
          <p:nvPr/>
        </p:nvSpPr>
        <p:spPr>
          <a:xfrm>
            <a:off x="698087" y="2090509"/>
            <a:ext cx="9822768" cy="3685599"/>
          </a:xfrm>
          <a:prstGeom prst="rect">
            <a:avLst/>
          </a:prstGeom>
        </p:spPr>
        <p:txBody>
          <a:bodyPr/>
          <a:lstStyle>
            <a:lvl1pPr marL="0" indent="0" algn="l" defTabSz="719138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None/>
              <a:defRPr sz="1400" kern="1200">
                <a:solidFill>
                  <a:sysClr val="windowText" lastClr="000000"/>
                </a:solidFill>
                <a:latin typeface="+mj-lt"/>
                <a:ea typeface="+mn-ea"/>
                <a:cs typeface="+mn-cs"/>
              </a:defRPr>
            </a:lvl1pPr>
            <a:lvl2pPr marL="273050" indent="-273050" algn="l" defTabSz="719138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▪"/>
              <a:defRPr sz="1400" i="0" kern="1200">
                <a:solidFill>
                  <a:sysClr val="windowText" lastClr="000000"/>
                </a:solidFill>
                <a:latin typeface="+mj-lt"/>
                <a:ea typeface="+mn-ea"/>
                <a:cs typeface="+mn-cs"/>
              </a:defRPr>
            </a:lvl2pPr>
            <a:lvl3pPr marL="541338" indent="-276225" algn="l" defTabSz="719138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85000"/>
              <a:buFont typeface="Wingdings" panose="05000000000000000000" pitchFamily="2" charset="2"/>
              <a:buChar char="§"/>
              <a:defRPr sz="1400" i="0" kern="1200">
                <a:solidFill>
                  <a:sysClr val="windowText" lastClr="000000"/>
                </a:solidFill>
                <a:latin typeface="+mj-lt"/>
                <a:ea typeface="+mn-ea"/>
                <a:cs typeface="+mn-cs"/>
              </a:defRPr>
            </a:lvl3pPr>
            <a:lvl4pPr marL="0" indent="0" algn="l" defTabSz="719138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2000" b="1" kern="1200" cap="all" spc="30" baseline="0">
                <a:solidFill>
                  <a:sysClr val="windowText" lastClr="000000"/>
                </a:solidFill>
                <a:latin typeface="+mj-lt"/>
                <a:ea typeface="+mn-ea"/>
                <a:cs typeface="Calibri" panose="020F0502020204030204" pitchFamily="34" charset="0"/>
              </a:defRPr>
            </a:lvl4pPr>
            <a:lvl5pPr marL="0" indent="0" algn="l" defTabSz="719138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Segoe UI Light" panose="020B0502040204020203" pitchFamily="34" charset="0"/>
              <a:buNone/>
              <a:defRPr sz="1600" b="0" i="0" kern="1200" cap="all" baseline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tx1"/>
              </a:buClr>
              <a:buFont typeface="Arial" panose="020B0604020202020204" pitchFamily="34" charset="0"/>
              <a:buNone/>
              <a:defRPr sz="1600" b="1" i="0" kern="1200">
                <a:solidFill>
                  <a:sysClr val="windowText" lastClr="000000"/>
                </a:solidFill>
                <a:latin typeface="+mj-lt"/>
                <a:ea typeface="+mn-ea"/>
                <a:cs typeface="+mn-cs"/>
              </a:defRPr>
            </a:lvl6pPr>
            <a:lvl7pPr marL="268288" indent="-268288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Font typeface="+mj-lt"/>
              <a:buAutoNum type="romanUcPeriod"/>
              <a:defRPr sz="1400" b="0" i="0" kern="1200">
                <a:solidFill>
                  <a:sysClr val="windowText" lastClr="000000"/>
                </a:solidFill>
                <a:latin typeface="+mj-lt"/>
                <a:ea typeface="+mn-ea"/>
                <a:cs typeface="+mn-cs"/>
              </a:defRPr>
            </a:lvl7pPr>
            <a:lvl8pPr marL="263525" indent="-263525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Font typeface="+mj-lt"/>
              <a:buAutoNum type="alphaLcPeriod"/>
              <a:defRPr sz="1400" kern="1200">
                <a:solidFill>
                  <a:sysClr val="windowText" lastClr="000000"/>
                </a:solidFill>
                <a:latin typeface="+mj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100" b="0" i="1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9pPr>
          </a:lstStyle>
          <a:p>
            <a:endParaRPr lang="en-US" sz="1800" b="1" dirty="0"/>
          </a:p>
          <a:p>
            <a:pPr marL="342900" indent="-342900">
              <a:buFont typeface="+mj-lt"/>
              <a:buAutoNum type="arabicPeriod"/>
            </a:pPr>
            <a:r>
              <a:rPr lang="en-US" sz="1800" b="1" dirty="0"/>
              <a:t>Control plane: </a:t>
            </a:r>
            <a:r>
              <a:rPr lang="en-US" sz="1800" dirty="0"/>
              <a:t>out-of-band management and control</a:t>
            </a:r>
          </a:p>
          <a:p>
            <a:pPr marL="698500" lvl="2" indent="-342900">
              <a:buFont typeface="Arial" panose="020B0604020202020204" pitchFamily="34" charset="0"/>
              <a:buChar char="•"/>
            </a:pPr>
            <a:r>
              <a:rPr lang="en-US" sz="1800" dirty="0"/>
              <a:t>Mixer: Enforces access control and usage policies and collects telemetry data.</a:t>
            </a:r>
            <a:endParaRPr lang="en-US" sz="1800" b="1" dirty="0"/>
          </a:p>
          <a:p>
            <a:pPr marL="698500" lvl="2" indent="-342900">
              <a:buFont typeface="Arial" panose="020B0604020202020204" pitchFamily="34" charset="0"/>
              <a:buChar char="•"/>
            </a:pPr>
            <a:r>
              <a:rPr lang="en-US" sz="1800" dirty="0"/>
              <a:t>Pilot: Provides service discovery and traffic management (resiliency and intelligent routing)</a:t>
            </a:r>
          </a:p>
          <a:p>
            <a:pPr marL="698500" lvl="2" indent="-342900">
              <a:buFont typeface="Arial" panose="020B0604020202020204" pitchFamily="34" charset="0"/>
              <a:buChar char="•"/>
            </a:pPr>
            <a:r>
              <a:rPr lang="en-US" sz="1800" dirty="0"/>
              <a:t>Citadel: Provides service-to-service and end-user authentication. Enables encrypted traffic in the service mesh (</a:t>
            </a:r>
            <a:r>
              <a:rPr lang="en-US" sz="1800" dirty="0" err="1"/>
              <a:t>mTLS</a:t>
            </a:r>
            <a:r>
              <a:rPr lang="en-US" sz="1800" dirty="0"/>
              <a:t> and PKI).</a:t>
            </a:r>
          </a:p>
          <a:p>
            <a:pPr marL="698500" lvl="2" indent="-342900">
              <a:buFont typeface="Arial" panose="020B0604020202020204" pitchFamily="34" charset="0"/>
              <a:buChar char="•"/>
            </a:pPr>
            <a:r>
              <a:rPr lang="en-US" sz="1800" dirty="0"/>
              <a:t>Galley: Obtains configuration from underlying system (e.g. Kubernetes)</a:t>
            </a:r>
          </a:p>
          <a:p>
            <a:pPr marL="342900" indent="-342900">
              <a:buFont typeface="+mj-lt"/>
              <a:buAutoNum type="arabicPeriod"/>
            </a:pPr>
            <a:endParaRPr lang="en-US" sz="1800" dirty="0"/>
          </a:p>
          <a:p>
            <a:pPr marL="342900" indent="-342900">
              <a:buFont typeface="+mj-lt"/>
              <a:buAutoNum type="arabicPeriod"/>
            </a:pPr>
            <a:r>
              <a:rPr lang="en-US" sz="1800" b="1" dirty="0"/>
              <a:t>Data plane: </a:t>
            </a:r>
            <a:r>
              <a:rPr lang="en-US" sz="1800" dirty="0"/>
              <a:t>in-band packet forwarding and routing</a:t>
            </a:r>
          </a:p>
          <a:p>
            <a:pPr marL="641350" lvl="2" indent="-285750">
              <a:buFont typeface="Arial" panose="020B0604020202020204" pitchFamily="34" charset="0"/>
              <a:buChar char="•"/>
            </a:pPr>
            <a:r>
              <a:rPr lang="en-US" sz="1800" dirty="0"/>
              <a:t>Intelligent proxies: usually Envoy deployed as sidecar containers. These proxies mediate and control all network communication between microservices</a:t>
            </a:r>
          </a:p>
          <a:p>
            <a:pPr marL="641350" lvl="2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406166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12DB5BD-CFBA-437F-8FA3-47F7A3A63A3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AC03B9-C7E6-44D5-92C8-F8D7101EF4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spcBef>
                <a:spcPts val="600"/>
              </a:spcBef>
              <a:spcAft>
                <a:spcPts val="600"/>
              </a:spcAft>
              <a:buClr>
                <a:srgbClr val="EF4023"/>
              </a:buClr>
            </a:pPr>
            <a:r>
              <a:rPr lang="en-US" sz="2800" dirty="0">
                <a:solidFill>
                  <a:srgbClr val="EF4023"/>
                </a:solidFill>
              </a:rPr>
              <a:t>3. Istio</a:t>
            </a:r>
            <a:br>
              <a:rPr lang="en-US" sz="2800" dirty="0">
                <a:solidFill>
                  <a:srgbClr val="EF4023"/>
                </a:solidFill>
              </a:rPr>
            </a:br>
            <a:br>
              <a:rPr lang="en-US" sz="2800" dirty="0">
                <a:solidFill>
                  <a:srgbClr val="EF4023"/>
                </a:solidFill>
              </a:rPr>
            </a:br>
            <a:r>
              <a:rPr lang="en-US" sz="2800" dirty="0" err="1">
                <a:solidFill>
                  <a:srgbClr val="EF4023"/>
                </a:solidFill>
              </a:rPr>
              <a:t>Istio</a:t>
            </a:r>
            <a:r>
              <a:rPr lang="en-US" sz="2800" dirty="0">
                <a:solidFill>
                  <a:srgbClr val="EF4023"/>
                </a:solidFill>
              </a:rPr>
              <a:t> architecture and components</a:t>
            </a:r>
            <a:br>
              <a:rPr lang="en-US" sz="2800" dirty="0">
                <a:solidFill>
                  <a:srgbClr val="EF4023"/>
                </a:solidFill>
              </a:rPr>
            </a:br>
            <a:endParaRPr lang="en-US" sz="2400" b="1" cap="all" dirty="0">
              <a:solidFill>
                <a:srgbClr val="EF4023"/>
              </a:solidFill>
              <a:latin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B83D7E-2643-4299-9AE1-BCD16031FB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1700" y="1967948"/>
            <a:ext cx="5629980" cy="4659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035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12DB5BD-CFBA-437F-8FA3-47F7A3A63A3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AC03B9-C7E6-44D5-92C8-F8D7101EF4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spcBef>
                <a:spcPts val="600"/>
              </a:spcBef>
              <a:spcAft>
                <a:spcPts val="600"/>
              </a:spcAft>
              <a:buClr>
                <a:srgbClr val="EF4023"/>
              </a:buClr>
            </a:pPr>
            <a:r>
              <a:rPr lang="en-US" sz="2800" dirty="0">
                <a:solidFill>
                  <a:srgbClr val="EF4023"/>
                </a:solidFill>
              </a:rPr>
              <a:t>3. Istio</a:t>
            </a:r>
            <a:br>
              <a:rPr lang="en-US" sz="2800" dirty="0">
                <a:solidFill>
                  <a:srgbClr val="EF4023"/>
                </a:solidFill>
              </a:rPr>
            </a:br>
            <a:br>
              <a:rPr lang="en-US" sz="2800" dirty="0">
                <a:solidFill>
                  <a:srgbClr val="EF4023"/>
                </a:solidFill>
              </a:rPr>
            </a:br>
            <a:r>
              <a:rPr lang="en-US" sz="2800" dirty="0" err="1">
                <a:solidFill>
                  <a:srgbClr val="EF4023"/>
                </a:solidFill>
              </a:rPr>
              <a:t>Istio</a:t>
            </a:r>
            <a:r>
              <a:rPr lang="en-US" sz="2800" dirty="0">
                <a:solidFill>
                  <a:srgbClr val="EF4023"/>
                </a:solidFill>
              </a:rPr>
              <a:t> features</a:t>
            </a:r>
            <a:br>
              <a:rPr lang="en-US" sz="2800" dirty="0">
                <a:solidFill>
                  <a:srgbClr val="EF4023"/>
                </a:solidFill>
              </a:rPr>
            </a:br>
            <a:endParaRPr lang="en-US" sz="2400" b="1" cap="all" dirty="0">
              <a:solidFill>
                <a:srgbClr val="EF4023"/>
              </a:solidFill>
              <a:latin typeface="Arial"/>
            </a:endParaRPr>
          </a:p>
        </p:txBody>
      </p:sp>
      <p:sp>
        <p:nvSpPr>
          <p:cNvPr id="7" name="Vertical Text Placeholder 5">
            <a:extLst>
              <a:ext uri="{FF2B5EF4-FFF2-40B4-BE49-F238E27FC236}">
                <a16:creationId xmlns:a16="http://schemas.microsoft.com/office/drawing/2014/main" id="{BAA17F0E-16D9-4AE4-B711-208E7F6ED17A}"/>
              </a:ext>
            </a:extLst>
          </p:cNvPr>
          <p:cNvSpPr txBox="1">
            <a:spLocks/>
          </p:cNvSpPr>
          <p:nvPr/>
        </p:nvSpPr>
        <p:spPr>
          <a:xfrm>
            <a:off x="1399280" y="1872562"/>
            <a:ext cx="4124636" cy="368559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1600" b="0" kern="1200" cap="none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77800" indent="-1778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E50B14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355600" indent="-1778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3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531813" indent="-176213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buFont typeface="Calibri Light" panose="020F0302020204030204" pitchFamily="34" charset="0"/>
              <a:buChar char="-"/>
              <a:defRPr sz="140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+mj-lt"/>
              <a:buNone/>
              <a:defRPr sz="1600" b="0" kern="1200" cap="none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0975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E50B14"/>
              </a:buClr>
              <a:buFont typeface="Wingdings" panose="05000000000000000000" pitchFamily="2" charset="2"/>
              <a:buChar char="§"/>
              <a:tabLst/>
              <a:defRPr sz="160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61950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3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542925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buFont typeface="Calibri Light" panose="020F0302020204030204" pitchFamily="34" charset="0"/>
              <a:buChar char="-"/>
              <a:defRPr sz="140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E50B14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Observability:</a:t>
            </a:r>
          </a:p>
          <a:p>
            <a:pPr marL="698500" marR="0" lvl="2" indent="-34290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692914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Visualize mesh (lab)</a:t>
            </a:r>
          </a:p>
          <a:p>
            <a:pPr marL="698500" marR="0" lvl="2" indent="-34290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692914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Distributed tracing </a:t>
            </a:r>
          </a:p>
          <a:p>
            <a:pPr marL="698500" marR="0" lvl="2" indent="-34290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692914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Logs and metrics 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E50B14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Traffic control: </a:t>
            </a:r>
          </a:p>
          <a:p>
            <a:pPr marL="698500" marR="0" lvl="2" indent="-34290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692914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Rate limiting</a:t>
            </a:r>
          </a:p>
          <a:p>
            <a:pPr marL="698500" marR="0" lvl="2" indent="-34290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692914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White/black listing</a:t>
            </a:r>
          </a:p>
          <a:p>
            <a:pPr marL="698500" marR="0" lvl="2" indent="-34290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692914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Request routing (lab)</a:t>
            </a:r>
          </a:p>
          <a:p>
            <a:pPr marL="698500" marR="0" lvl="2" indent="-34290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692914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Traffic shifting</a:t>
            </a:r>
          </a:p>
          <a:p>
            <a:pPr marL="698500" marR="0" lvl="2" indent="-34290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692914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Defining timeouts</a:t>
            </a:r>
          </a:p>
          <a:p>
            <a:pPr marL="698500" marR="0" lvl="2" indent="-34290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692914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Mirroring</a:t>
            </a:r>
          </a:p>
          <a:p>
            <a:pPr marL="698500" marR="0" lvl="2" indent="-34290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692914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Circuit breaking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E50B14"/>
              </a:buClr>
              <a:buSzTx/>
              <a:buFont typeface="Wingdings" panose="05000000000000000000" pitchFamily="2" charset="2"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Vertical Text Placeholder 5">
            <a:extLst>
              <a:ext uri="{FF2B5EF4-FFF2-40B4-BE49-F238E27FC236}">
                <a16:creationId xmlns:a16="http://schemas.microsoft.com/office/drawing/2014/main" id="{C47133AF-D21D-4D3A-BC89-1D40EF8DFB46}"/>
              </a:ext>
            </a:extLst>
          </p:cNvPr>
          <p:cNvSpPr txBox="1">
            <a:spLocks/>
          </p:cNvSpPr>
          <p:nvPr/>
        </p:nvSpPr>
        <p:spPr>
          <a:xfrm>
            <a:off x="7115989" y="2260188"/>
            <a:ext cx="4124636" cy="368559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1600" b="0" kern="1200" cap="none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E50B14"/>
              </a:buClr>
              <a:buFont typeface="Wingdings" panose="05000000000000000000" pitchFamily="2" charset="2"/>
              <a:buNone/>
              <a:defRPr sz="160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355600" indent="-1778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3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531813" indent="-176213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buFont typeface="Calibri Light" panose="020F0302020204030204" pitchFamily="34" charset="0"/>
              <a:buChar char="-"/>
              <a:defRPr sz="140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+mj-lt"/>
              <a:buNone/>
              <a:defRPr sz="1600" b="0" kern="1200" cap="none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0975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E50B14"/>
              </a:buClr>
              <a:buFont typeface="Wingdings" panose="05000000000000000000" pitchFamily="2" charset="2"/>
              <a:buChar char="§"/>
              <a:tabLst/>
              <a:defRPr sz="160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61950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3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542925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buFont typeface="Calibri Light" panose="020F0302020204030204" pitchFamily="34" charset="0"/>
              <a:buChar char="-"/>
              <a:defRPr sz="140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E50B14"/>
              </a:buClr>
              <a:buSzTx/>
              <a:buFont typeface="+mj-lt"/>
              <a:buAutoNum type="arabicPeriod" startAt="3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Security:</a:t>
            </a:r>
          </a:p>
          <a:p>
            <a:pPr marL="698500" marR="0" lvl="2" indent="-34290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692914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Mutual TLS</a:t>
            </a:r>
          </a:p>
          <a:p>
            <a:pPr marL="698500" marR="0" lvl="2" indent="-34290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692914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CA/PKI</a:t>
            </a:r>
          </a:p>
          <a:p>
            <a:pPr marL="698500" marR="0" lvl="2" indent="-34290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692914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Authentication and authorization of services and clients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E50B14"/>
              </a:buClr>
              <a:buSzTx/>
              <a:buFont typeface="+mj-lt"/>
              <a:buAutoNum type="arabicPeriod" startAt="3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Fault injection: </a:t>
            </a:r>
          </a:p>
          <a:p>
            <a:pPr marL="698500" marR="0" lvl="2" indent="-34290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692914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Fault injection </a:t>
            </a:r>
          </a:p>
          <a:p>
            <a:pPr marL="698500" marR="0" lvl="2" indent="-34290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692914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Delay injection</a:t>
            </a:r>
          </a:p>
        </p:txBody>
      </p:sp>
    </p:spTree>
    <p:extLst>
      <p:ext uri="{BB962C8B-B14F-4D97-AF65-F5344CB8AC3E}">
        <p14:creationId xmlns:p14="http://schemas.microsoft.com/office/powerpoint/2010/main" val="2396679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12DB5BD-CFBA-437F-8FA3-47F7A3A63A3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AC03B9-C7E6-44D5-92C8-F8D7101EF4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spcBef>
                <a:spcPts val="600"/>
              </a:spcBef>
              <a:spcAft>
                <a:spcPts val="600"/>
              </a:spcAft>
              <a:buClr>
                <a:srgbClr val="EF4023"/>
              </a:buClr>
            </a:pPr>
            <a:r>
              <a:rPr lang="en-US" sz="2800" dirty="0">
                <a:solidFill>
                  <a:srgbClr val="EF4023"/>
                </a:solidFill>
              </a:rPr>
              <a:t>1. Helm</a:t>
            </a:r>
            <a:br>
              <a:rPr lang="en-US" sz="2800" dirty="0">
                <a:solidFill>
                  <a:srgbClr val="EF4023"/>
                </a:solidFill>
              </a:rPr>
            </a:br>
            <a:br>
              <a:rPr lang="en-US" sz="2800" dirty="0">
                <a:solidFill>
                  <a:srgbClr val="EF4023"/>
                </a:solidFill>
              </a:rPr>
            </a:br>
            <a:r>
              <a:rPr lang="en-US" sz="2800" dirty="0">
                <a:solidFill>
                  <a:srgbClr val="EF4023"/>
                </a:solidFill>
              </a:rPr>
              <a:t>Package Managers</a:t>
            </a:r>
            <a:br>
              <a:rPr lang="en-US" sz="2800" dirty="0">
                <a:solidFill>
                  <a:srgbClr val="EF4023"/>
                </a:solidFill>
              </a:rPr>
            </a:br>
            <a:endParaRPr lang="en-US" sz="2400" b="1" cap="all" dirty="0">
              <a:solidFill>
                <a:srgbClr val="EF4023"/>
              </a:solidFill>
              <a:latin typeface="Arial"/>
            </a:endParaRPr>
          </a:p>
        </p:txBody>
      </p:sp>
      <p:sp>
        <p:nvSpPr>
          <p:cNvPr id="4" name="Vertical Text Placeholder 5">
            <a:extLst>
              <a:ext uri="{FF2B5EF4-FFF2-40B4-BE49-F238E27FC236}">
                <a16:creationId xmlns:a16="http://schemas.microsoft.com/office/drawing/2014/main" id="{78F041C2-184A-4787-9F4A-A0D3223B754C}"/>
              </a:ext>
            </a:extLst>
          </p:cNvPr>
          <p:cNvSpPr txBox="1">
            <a:spLocks/>
          </p:cNvSpPr>
          <p:nvPr/>
        </p:nvSpPr>
        <p:spPr>
          <a:xfrm>
            <a:off x="698087" y="2090509"/>
            <a:ext cx="9822768" cy="3685599"/>
          </a:xfrm>
          <a:prstGeom prst="rect">
            <a:avLst/>
          </a:prstGeom>
        </p:spPr>
        <p:txBody>
          <a:bodyPr/>
          <a:lstStyle>
            <a:lvl1pPr marL="0" indent="0" algn="l" defTabSz="719138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None/>
              <a:defRPr sz="1400" kern="1200">
                <a:solidFill>
                  <a:sysClr val="windowText" lastClr="000000"/>
                </a:solidFill>
                <a:latin typeface="+mj-lt"/>
                <a:ea typeface="+mn-ea"/>
                <a:cs typeface="+mn-cs"/>
              </a:defRPr>
            </a:lvl1pPr>
            <a:lvl2pPr marL="273050" indent="-273050" algn="l" defTabSz="719138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▪"/>
              <a:defRPr sz="1400" i="0" kern="1200">
                <a:solidFill>
                  <a:sysClr val="windowText" lastClr="000000"/>
                </a:solidFill>
                <a:latin typeface="+mj-lt"/>
                <a:ea typeface="+mn-ea"/>
                <a:cs typeface="+mn-cs"/>
              </a:defRPr>
            </a:lvl2pPr>
            <a:lvl3pPr marL="541338" indent="-276225" algn="l" defTabSz="719138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85000"/>
              <a:buFont typeface="Wingdings" panose="05000000000000000000" pitchFamily="2" charset="2"/>
              <a:buChar char="§"/>
              <a:defRPr sz="1400" i="0" kern="1200">
                <a:solidFill>
                  <a:sysClr val="windowText" lastClr="000000"/>
                </a:solidFill>
                <a:latin typeface="+mj-lt"/>
                <a:ea typeface="+mn-ea"/>
                <a:cs typeface="+mn-cs"/>
              </a:defRPr>
            </a:lvl3pPr>
            <a:lvl4pPr marL="0" indent="0" algn="l" defTabSz="719138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2000" b="1" kern="1200" cap="all" spc="30" baseline="0">
                <a:solidFill>
                  <a:sysClr val="windowText" lastClr="000000"/>
                </a:solidFill>
                <a:latin typeface="+mj-lt"/>
                <a:ea typeface="+mn-ea"/>
                <a:cs typeface="Calibri" panose="020F0502020204030204" pitchFamily="34" charset="0"/>
              </a:defRPr>
            </a:lvl4pPr>
            <a:lvl5pPr marL="0" indent="0" algn="l" defTabSz="719138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Segoe UI Light" panose="020B0502040204020203" pitchFamily="34" charset="0"/>
              <a:buNone/>
              <a:defRPr sz="1600" b="0" i="0" kern="1200" cap="all" baseline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tx1"/>
              </a:buClr>
              <a:buFont typeface="Arial" panose="020B0604020202020204" pitchFamily="34" charset="0"/>
              <a:buNone/>
              <a:defRPr sz="1600" b="1" i="0" kern="1200">
                <a:solidFill>
                  <a:sysClr val="windowText" lastClr="000000"/>
                </a:solidFill>
                <a:latin typeface="+mj-lt"/>
                <a:ea typeface="+mn-ea"/>
                <a:cs typeface="+mn-cs"/>
              </a:defRPr>
            </a:lvl6pPr>
            <a:lvl7pPr marL="268288" indent="-268288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Font typeface="+mj-lt"/>
              <a:buAutoNum type="romanUcPeriod"/>
              <a:defRPr sz="1400" b="0" i="0" kern="1200">
                <a:solidFill>
                  <a:sysClr val="windowText" lastClr="000000"/>
                </a:solidFill>
                <a:latin typeface="+mj-lt"/>
                <a:ea typeface="+mn-ea"/>
                <a:cs typeface="+mn-cs"/>
              </a:defRPr>
            </a:lvl7pPr>
            <a:lvl8pPr marL="263525" indent="-263525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Font typeface="+mj-lt"/>
              <a:buAutoNum type="alphaLcPeriod"/>
              <a:defRPr sz="1400" kern="1200">
                <a:solidFill>
                  <a:sysClr val="windowText" lastClr="000000"/>
                </a:solidFill>
                <a:latin typeface="+mj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100" b="0" i="1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9pPr>
          </a:lstStyle>
          <a:p>
            <a:r>
              <a:rPr lang="en-US" sz="2800" b="1"/>
              <a:t>A package manager should: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/>
              <a:t>   Automatically install software.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/>
              <a:t>   Automatically install dependencies.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/>
              <a:t>   Version control, including upgrade software.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/>
              <a:t>   Automated removal of packages</a:t>
            </a:r>
          </a:p>
          <a:p>
            <a:endParaRPr lang="en-US" sz="2800" b="1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/>
          </a:p>
          <a:p>
            <a:endParaRPr lang="en-US" sz="28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B3CFB3-3C56-4802-B0EB-A7864812C3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8411" y="1793553"/>
            <a:ext cx="4572000" cy="1371600"/>
          </a:xfrm>
          <a:prstGeom prst="rect">
            <a:avLst/>
          </a:prstGeom>
        </p:spPr>
      </p:pic>
      <p:pic>
        <p:nvPicPr>
          <p:cNvPr id="1026" name="Picture 2" descr="Chocolatey Software Docs | Setup / Install">
            <a:extLst>
              <a:ext uri="{FF2B5EF4-FFF2-40B4-BE49-F238E27FC236}">
                <a16:creationId xmlns:a16="http://schemas.microsoft.com/office/drawing/2014/main" id="{6463EBA3-0B7F-4748-8F9F-4D91EE94EF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3573" y="4223533"/>
            <a:ext cx="2952750" cy="155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7355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12DB5BD-CFBA-437F-8FA3-47F7A3A63A3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AC03B9-C7E6-44D5-92C8-F8D7101EF4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spcBef>
                <a:spcPts val="600"/>
              </a:spcBef>
              <a:spcAft>
                <a:spcPts val="600"/>
              </a:spcAft>
              <a:buClr>
                <a:srgbClr val="EF4023"/>
              </a:buClr>
            </a:pPr>
            <a:r>
              <a:rPr lang="en-US" sz="2800" dirty="0">
                <a:solidFill>
                  <a:srgbClr val="EF4023"/>
                </a:solidFill>
              </a:rPr>
              <a:t>3. Istio</a:t>
            </a:r>
            <a:br>
              <a:rPr lang="en-US" sz="2800" dirty="0">
                <a:solidFill>
                  <a:srgbClr val="EF4023"/>
                </a:solidFill>
              </a:rPr>
            </a:br>
            <a:br>
              <a:rPr lang="en-US" sz="2800" dirty="0">
                <a:solidFill>
                  <a:srgbClr val="EF4023"/>
                </a:solidFill>
              </a:rPr>
            </a:br>
            <a:r>
              <a:rPr lang="en-US" sz="2800" dirty="0">
                <a:solidFill>
                  <a:srgbClr val="EF4023"/>
                </a:solidFill>
              </a:rPr>
              <a:t>INSTALLING ISTIO</a:t>
            </a:r>
            <a:br>
              <a:rPr lang="en-US" sz="2800" dirty="0">
                <a:solidFill>
                  <a:srgbClr val="EF4023"/>
                </a:solidFill>
              </a:rPr>
            </a:br>
            <a:endParaRPr lang="en-US" sz="2400" b="1" cap="all" dirty="0">
              <a:solidFill>
                <a:srgbClr val="EF4023"/>
              </a:solidFill>
              <a:latin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3C644E-55E7-4747-86D0-634D6252CF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8108" y="2046476"/>
            <a:ext cx="8011643" cy="2248214"/>
          </a:xfrm>
          <a:prstGeom prst="rect">
            <a:avLst/>
          </a:prstGeom>
        </p:spPr>
      </p:pic>
      <p:pic>
        <p:nvPicPr>
          <p:cNvPr id="7" name="Picture 6" descr="Image result for helm kubernetes">
            <a:extLst>
              <a:ext uri="{FF2B5EF4-FFF2-40B4-BE49-F238E27FC236}">
                <a16:creationId xmlns:a16="http://schemas.microsoft.com/office/drawing/2014/main" id="{D480FEB3-6C0B-48C4-AEEC-892D14F6DE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0525" y="4502194"/>
            <a:ext cx="2031719" cy="2114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Image result for istio">
            <a:extLst>
              <a:ext uri="{FF2B5EF4-FFF2-40B4-BE49-F238E27FC236}">
                <a16:creationId xmlns:a16="http://schemas.microsoft.com/office/drawing/2014/main" id="{10A6D93B-18BD-4359-B0D2-6CCE06F798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0872" y="4502194"/>
            <a:ext cx="3588879" cy="1878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6353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12DB5BD-CFBA-437F-8FA3-47F7A3A63A3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AC03B9-C7E6-44D5-92C8-F8D7101EF4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spcBef>
                <a:spcPts val="600"/>
              </a:spcBef>
              <a:spcAft>
                <a:spcPts val="600"/>
              </a:spcAft>
              <a:buClr>
                <a:srgbClr val="EF4023"/>
              </a:buClr>
            </a:pPr>
            <a:r>
              <a:rPr lang="en-US" sz="2800" dirty="0">
                <a:solidFill>
                  <a:srgbClr val="EF4023"/>
                </a:solidFill>
              </a:rPr>
              <a:t>3. Istio</a:t>
            </a:r>
            <a:br>
              <a:rPr lang="en-US" sz="2800" dirty="0">
                <a:solidFill>
                  <a:srgbClr val="EF4023"/>
                </a:solidFill>
              </a:rPr>
            </a:br>
            <a:br>
              <a:rPr lang="en-US" sz="2800" dirty="0">
                <a:solidFill>
                  <a:srgbClr val="EF4023"/>
                </a:solidFill>
              </a:rPr>
            </a:br>
            <a:r>
              <a:rPr lang="en-GB" sz="2800" dirty="0">
                <a:solidFill>
                  <a:srgbClr val="EF4023"/>
                </a:solidFill>
              </a:rPr>
              <a:t>ISTIO requirements on Pods and SERVICES</a:t>
            </a:r>
            <a:br>
              <a:rPr lang="en-US" sz="2800" dirty="0">
                <a:solidFill>
                  <a:srgbClr val="EF4023"/>
                </a:solidFill>
              </a:rPr>
            </a:br>
            <a:endParaRPr lang="en-US" sz="2400" b="1" cap="all" dirty="0">
              <a:solidFill>
                <a:srgbClr val="EF4023"/>
              </a:solidFill>
              <a:latin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189B0D-54CC-40D6-8815-A15E30728C9E}"/>
              </a:ext>
            </a:extLst>
          </p:cNvPr>
          <p:cNvSpPr txBox="1"/>
          <p:nvPr/>
        </p:nvSpPr>
        <p:spPr>
          <a:xfrm>
            <a:off x="539538" y="2070684"/>
            <a:ext cx="7485127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800" dirty="0"/>
              <a:t>TCP Ports used by </a:t>
            </a:r>
            <a:r>
              <a:rPr lang="en-US" sz="1800" dirty="0" err="1"/>
              <a:t>istio</a:t>
            </a:r>
            <a:r>
              <a:rPr lang="en-US" sz="1800" dirty="0"/>
              <a:t> components should not be in use by other services.</a:t>
            </a:r>
          </a:p>
          <a:p>
            <a:pPr marL="342900" indent="-342900">
              <a:buFont typeface="+mj-lt"/>
              <a:buAutoNum type="arabicPeriod"/>
            </a:pPr>
            <a:endParaRPr lang="en-US" sz="1800" dirty="0"/>
          </a:p>
          <a:p>
            <a:pPr marL="342900" indent="-342900">
              <a:buFont typeface="+mj-lt"/>
              <a:buAutoNum type="arabicPeriod"/>
            </a:pPr>
            <a:r>
              <a:rPr lang="en-US" sz="1800" dirty="0"/>
              <a:t>Service ports should be named: &lt;protocol&gt;—suffix to make use of routing policies. E.g. http-foo. </a:t>
            </a:r>
          </a:p>
          <a:p>
            <a:pPr marL="520700" lvl="1" indent="-342900"/>
            <a:r>
              <a:rPr lang="en-US" sz="1800" dirty="0"/>
              <a:t>Supported services: {</a:t>
            </a:r>
            <a:r>
              <a:rPr lang="en-US" sz="1800" dirty="0" err="1"/>
              <a:t>grpc</a:t>
            </a:r>
            <a:r>
              <a:rPr lang="en-US" sz="1800" dirty="0"/>
              <a:t>, http, http2, https, mongo, </a:t>
            </a:r>
            <a:r>
              <a:rPr lang="en-US" sz="1800" dirty="0" err="1"/>
              <a:t>redis</a:t>
            </a:r>
            <a:r>
              <a:rPr lang="en-US" sz="1800" dirty="0"/>
              <a:t>, </a:t>
            </a:r>
            <a:r>
              <a:rPr lang="en-US" sz="1800" dirty="0" err="1"/>
              <a:t>tcp</a:t>
            </a:r>
            <a:r>
              <a:rPr lang="en-US" sz="1800" dirty="0"/>
              <a:t>, </a:t>
            </a:r>
            <a:r>
              <a:rPr lang="en-US" sz="1800" dirty="0" err="1"/>
              <a:t>tls</a:t>
            </a:r>
            <a:r>
              <a:rPr lang="en-US" sz="1800" dirty="0"/>
              <a:t>, </a:t>
            </a:r>
            <a:r>
              <a:rPr lang="en-US" sz="1800" dirty="0" err="1"/>
              <a:t>udp</a:t>
            </a:r>
            <a:r>
              <a:rPr lang="en-US" sz="1800" dirty="0"/>
              <a:t>}</a:t>
            </a:r>
          </a:p>
          <a:p>
            <a:pPr marL="342900" indent="-342900">
              <a:buFont typeface="+mj-lt"/>
              <a:buAutoNum type="arabicPeriod"/>
            </a:pPr>
            <a:endParaRPr lang="en-US" sz="1800" dirty="0"/>
          </a:p>
          <a:p>
            <a:pPr marL="342900" indent="-342900">
              <a:buFont typeface="+mj-lt"/>
              <a:buAutoNum type="arabicPeriod"/>
            </a:pPr>
            <a:r>
              <a:rPr lang="en-US" sz="1800" dirty="0"/>
              <a:t>Explicitly expose pod ports (</a:t>
            </a:r>
            <a:r>
              <a:rPr lang="en-US" sz="1800" dirty="0" err="1"/>
              <a:t>containerPort</a:t>
            </a:r>
            <a:r>
              <a:rPr lang="en-US" sz="1800" dirty="0"/>
              <a:t> in pod spec). Unlisted ports bypass the proxy.</a:t>
            </a:r>
          </a:p>
          <a:p>
            <a:pPr marL="342900" indent="-342900">
              <a:buFont typeface="+mj-lt"/>
              <a:buAutoNum type="arabicPeriod"/>
            </a:pPr>
            <a:endParaRPr lang="en-US" sz="1800" dirty="0"/>
          </a:p>
          <a:p>
            <a:pPr marL="342900" indent="-342900">
              <a:buFont typeface="+mj-lt"/>
              <a:buAutoNum type="arabicPeriod"/>
            </a:pPr>
            <a:r>
              <a:rPr lang="en-US" sz="1800" dirty="0"/>
              <a:t>Pods must be associated with at least one Kubernetes service. </a:t>
            </a:r>
          </a:p>
          <a:p>
            <a:pPr marL="342900" indent="-342900">
              <a:buFont typeface="+mj-lt"/>
              <a:buAutoNum type="arabicPeriod"/>
            </a:pPr>
            <a:endParaRPr lang="en-US" sz="1800" dirty="0"/>
          </a:p>
          <a:p>
            <a:pPr marL="342900" indent="-342900">
              <a:buFont typeface="+mj-lt"/>
              <a:buAutoNum type="arabicPeriod"/>
            </a:pPr>
            <a:r>
              <a:rPr lang="en-US" sz="1800" dirty="0"/>
              <a:t>Label pods; labelling propagated to telemetry</a:t>
            </a:r>
          </a:p>
          <a:p>
            <a:pPr marL="342900" indent="-342900">
              <a:buFont typeface="+mj-lt"/>
              <a:buAutoNum type="arabicPeriod"/>
            </a:pPr>
            <a:endParaRPr lang="en-US" sz="1800" dirty="0"/>
          </a:p>
          <a:p>
            <a:pPr marL="342900" indent="-342900">
              <a:buFont typeface="+mj-lt"/>
              <a:buAutoNum type="arabicPeriod"/>
            </a:pPr>
            <a:r>
              <a:rPr lang="en-US" sz="1800" dirty="0"/>
              <a:t>NET_ADMIN capability required if not using the new CNI plugin. Having NET_ADMIN might violate security compliance.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B8E7704-FECF-4A5A-8333-F10BC2C9F7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4665" y="2832651"/>
            <a:ext cx="3740431" cy="2483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425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12DB5BD-CFBA-437F-8FA3-47F7A3A63A3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AC03B9-C7E6-44D5-92C8-F8D7101EF4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spcBef>
                <a:spcPts val="600"/>
              </a:spcBef>
              <a:spcAft>
                <a:spcPts val="600"/>
              </a:spcAft>
              <a:buClr>
                <a:srgbClr val="EF4023"/>
              </a:buClr>
            </a:pPr>
            <a:r>
              <a:rPr lang="en-US" sz="2800" dirty="0">
                <a:solidFill>
                  <a:srgbClr val="EF4023"/>
                </a:solidFill>
              </a:rPr>
              <a:t>3. Istio</a:t>
            </a:r>
            <a:br>
              <a:rPr lang="en-US" sz="2800" dirty="0">
                <a:solidFill>
                  <a:srgbClr val="EF4023"/>
                </a:solidFill>
              </a:rPr>
            </a:br>
            <a:br>
              <a:rPr lang="en-US" sz="2800" dirty="0">
                <a:solidFill>
                  <a:srgbClr val="EF4023"/>
                </a:solidFill>
              </a:rPr>
            </a:br>
            <a:r>
              <a:rPr lang="en-US" sz="2800" dirty="0" err="1">
                <a:solidFill>
                  <a:srgbClr val="EF4023"/>
                </a:solidFill>
              </a:rPr>
              <a:t>Istio</a:t>
            </a:r>
            <a:r>
              <a:rPr lang="en-US" sz="2800" dirty="0">
                <a:solidFill>
                  <a:srgbClr val="EF4023"/>
                </a:solidFill>
              </a:rPr>
              <a:t> performance impact</a:t>
            </a:r>
            <a:br>
              <a:rPr lang="en-US" sz="2800" dirty="0">
                <a:solidFill>
                  <a:srgbClr val="EF4023"/>
                </a:solidFill>
              </a:rPr>
            </a:br>
            <a:endParaRPr lang="en-US" sz="2400" b="1" cap="all" dirty="0">
              <a:solidFill>
                <a:srgbClr val="EF4023"/>
              </a:solidFill>
              <a:latin typeface="Arial"/>
            </a:endParaRPr>
          </a:p>
        </p:txBody>
      </p:sp>
      <p:sp>
        <p:nvSpPr>
          <p:cNvPr id="4" name="Vertical Text Placeholder 5">
            <a:extLst>
              <a:ext uri="{FF2B5EF4-FFF2-40B4-BE49-F238E27FC236}">
                <a16:creationId xmlns:a16="http://schemas.microsoft.com/office/drawing/2014/main" id="{8FF2FC4F-B888-4528-B053-E783F8D32918}"/>
              </a:ext>
            </a:extLst>
          </p:cNvPr>
          <p:cNvSpPr txBox="1">
            <a:spLocks/>
          </p:cNvSpPr>
          <p:nvPr/>
        </p:nvSpPr>
        <p:spPr>
          <a:xfrm>
            <a:off x="698087" y="2090509"/>
            <a:ext cx="6607174" cy="3685599"/>
          </a:xfrm>
          <a:prstGeom prst="rect">
            <a:avLst/>
          </a:prstGeom>
        </p:spPr>
        <p:txBody>
          <a:bodyPr/>
          <a:lstStyle>
            <a:lvl1pPr marL="0" indent="0" algn="l" defTabSz="719138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None/>
              <a:defRPr sz="1400" kern="1200">
                <a:solidFill>
                  <a:sysClr val="windowText" lastClr="000000"/>
                </a:solidFill>
                <a:latin typeface="+mj-lt"/>
                <a:ea typeface="+mn-ea"/>
                <a:cs typeface="+mn-cs"/>
              </a:defRPr>
            </a:lvl1pPr>
            <a:lvl2pPr marL="273050" indent="-273050" algn="l" defTabSz="719138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▪"/>
              <a:defRPr sz="1400" i="0" kern="1200">
                <a:solidFill>
                  <a:sysClr val="windowText" lastClr="000000"/>
                </a:solidFill>
                <a:latin typeface="+mj-lt"/>
                <a:ea typeface="+mn-ea"/>
                <a:cs typeface="+mn-cs"/>
              </a:defRPr>
            </a:lvl2pPr>
            <a:lvl3pPr marL="541338" indent="-276225" algn="l" defTabSz="719138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85000"/>
              <a:buFont typeface="Wingdings" panose="05000000000000000000" pitchFamily="2" charset="2"/>
              <a:buChar char="§"/>
              <a:defRPr sz="1400" i="0" kern="1200">
                <a:solidFill>
                  <a:sysClr val="windowText" lastClr="000000"/>
                </a:solidFill>
                <a:latin typeface="+mj-lt"/>
                <a:ea typeface="+mn-ea"/>
                <a:cs typeface="+mn-cs"/>
              </a:defRPr>
            </a:lvl3pPr>
            <a:lvl4pPr marL="0" indent="0" algn="l" defTabSz="719138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2000" b="1" kern="1200" cap="all" spc="30" baseline="0">
                <a:solidFill>
                  <a:sysClr val="windowText" lastClr="000000"/>
                </a:solidFill>
                <a:latin typeface="+mj-lt"/>
                <a:ea typeface="+mn-ea"/>
                <a:cs typeface="Calibri" panose="020F0502020204030204" pitchFamily="34" charset="0"/>
              </a:defRPr>
            </a:lvl4pPr>
            <a:lvl5pPr marL="0" indent="0" algn="l" defTabSz="719138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Segoe UI Light" panose="020B0502040204020203" pitchFamily="34" charset="0"/>
              <a:buNone/>
              <a:defRPr sz="1600" b="0" i="0" kern="1200" cap="all" baseline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tx1"/>
              </a:buClr>
              <a:buFont typeface="Arial" panose="020B0604020202020204" pitchFamily="34" charset="0"/>
              <a:buNone/>
              <a:defRPr sz="1600" b="1" i="0" kern="1200">
                <a:solidFill>
                  <a:sysClr val="windowText" lastClr="000000"/>
                </a:solidFill>
                <a:latin typeface="+mj-lt"/>
                <a:ea typeface="+mn-ea"/>
                <a:cs typeface="+mn-cs"/>
              </a:defRPr>
            </a:lvl6pPr>
            <a:lvl7pPr marL="268288" indent="-268288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Font typeface="+mj-lt"/>
              <a:buAutoNum type="romanUcPeriod"/>
              <a:defRPr sz="1400" b="0" i="0" kern="1200">
                <a:solidFill>
                  <a:sysClr val="windowText" lastClr="000000"/>
                </a:solidFill>
                <a:latin typeface="+mj-lt"/>
                <a:ea typeface="+mn-ea"/>
                <a:cs typeface="+mn-cs"/>
              </a:defRPr>
            </a:lvl7pPr>
            <a:lvl8pPr marL="263525" indent="-263525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Font typeface="+mj-lt"/>
              <a:buAutoNum type="alphaLcPeriod"/>
              <a:defRPr sz="1400" kern="1200">
                <a:solidFill>
                  <a:sysClr val="windowText" lastClr="000000"/>
                </a:solidFill>
                <a:latin typeface="+mj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100" b="0" i="1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9pPr>
          </a:lstStyle>
          <a:p>
            <a:endParaRPr lang="en-US" sz="1800" dirty="0"/>
          </a:p>
          <a:p>
            <a:r>
              <a:rPr lang="en-US" sz="1800" dirty="0"/>
              <a:t>Not evaluated, but:</a:t>
            </a:r>
          </a:p>
          <a:p>
            <a:endParaRPr lang="en-US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Requests per second on Istio telemetry is a factor of the RPS on services.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Tracing is expensive; requires application to propagate tracing headers.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Mixer component in request path. Scalable but can have high load for very large meshes. Susceptible to cascade failure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pic>
        <p:nvPicPr>
          <p:cNvPr id="23554" name="Picture 2" descr="Working With Istio: Track Your Services With Kiali">
            <a:extLst>
              <a:ext uri="{FF2B5EF4-FFF2-40B4-BE49-F238E27FC236}">
                <a16:creationId xmlns:a16="http://schemas.microsoft.com/office/drawing/2014/main" id="{A66EEF79-041F-49FD-A0CE-3BA19BFFBD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5261" y="2365513"/>
            <a:ext cx="4475009" cy="2380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681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12DB5BD-CFBA-437F-8FA3-47F7A3A63A3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AC03B9-C7E6-44D5-92C8-F8D7101EF4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spcBef>
                <a:spcPts val="600"/>
              </a:spcBef>
              <a:spcAft>
                <a:spcPts val="600"/>
              </a:spcAft>
              <a:buClr>
                <a:srgbClr val="EF4023"/>
              </a:buClr>
            </a:pPr>
            <a:r>
              <a:rPr lang="en-US" sz="2800" dirty="0">
                <a:solidFill>
                  <a:srgbClr val="EF4023"/>
                </a:solidFill>
              </a:rPr>
              <a:t>3. Istio</a:t>
            </a:r>
            <a:br>
              <a:rPr lang="en-US" sz="2800" dirty="0">
                <a:solidFill>
                  <a:srgbClr val="EF4023"/>
                </a:solidFill>
              </a:rPr>
            </a:br>
            <a:br>
              <a:rPr lang="en-US" sz="2800" dirty="0">
                <a:solidFill>
                  <a:srgbClr val="EF4023"/>
                </a:solidFill>
              </a:rPr>
            </a:br>
            <a:r>
              <a:rPr lang="en-US" sz="2800" dirty="0" err="1">
                <a:solidFill>
                  <a:srgbClr val="EF4023"/>
                </a:solidFill>
              </a:rPr>
              <a:t>Istio</a:t>
            </a:r>
            <a:r>
              <a:rPr lang="en-US" sz="2800" dirty="0">
                <a:solidFill>
                  <a:srgbClr val="EF4023"/>
                </a:solidFill>
              </a:rPr>
              <a:t> maintenance and upgrading</a:t>
            </a:r>
            <a:br>
              <a:rPr lang="en-US" sz="2800" dirty="0">
                <a:solidFill>
                  <a:srgbClr val="EF4023"/>
                </a:solidFill>
              </a:rPr>
            </a:br>
            <a:endParaRPr lang="en-US" sz="2400" b="1" cap="all" dirty="0">
              <a:solidFill>
                <a:srgbClr val="EF4023"/>
              </a:solidFill>
              <a:latin typeface="Arial"/>
            </a:endParaRPr>
          </a:p>
        </p:txBody>
      </p:sp>
      <p:sp>
        <p:nvSpPr>
          <p:cNvPr id="4" name="Vertical Text Placeholder 5">
            <a:extLst>
              <a:ext uri="{FF2B5EF4-FFF2-40B4-BE49-F238E27FC236}">
                <a16:creationId xmlns:a16="http://schemas.microsoft.com/office/drawing/2014/main" id="{07F0F2FD-BE85-43CD-9A19-4DADD7751C98}"/>
              </a:ext>
            </a:extLst>
          </p:cNvPr>
          <p:cNvSpPr txBox="1">
            <a:spLocks/>
          </p:cNvSpPr>
          <p:nvPr/>
        </p:nvSpPr>
        <p:spPr>
          <a:xfrm>
            <a:off x="698087" y="2090509"/>
            <a:ext cx="6179791" cy="3685599"/>
          </a:xfrm>
          <a:prstGeom prst="rect">
            <a:avLst/>
          </a:prstGeom>
        </p:spPr>
        <p:txBody>
          <a:bodyPr/>
          <a:lstStyle>
            <a:lvl1pPr marL="0" indent="0" algn="l" defTabSz="719138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None/>
              <a:defRPr sz="1400" kern="1200">
                <a:solidFill>
                  <a:sysClr val="windowText" lastClr="000000"/>
                </a:solidFill>
                <a:latin typeface="+mj-lt"/>
                <a:ea typeface="+mn-ea"/>
                <a:cs typeface="+mn-cs"/>
              </a:defRPr>
            </a:lvl1pPr>
            <a:lvl2pPr marL="273050" indent="-273050" algn="l" defTabSz="719138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▪"/>
              <a:defRPr sz="1400" i="0" kern="1200">
                <a:solidFill>
                  <a:sysClr val="windowText" lastClr="000000"/>
                </a:solidFill>
                <a:latin typeface="+mj-lt"/>
                <a:ea typeface="+mn-ea"/>
                <a:cs typeface="+mn-cs"/>
              </a:defRPr>
            </a:lvl2pPr>
            <a:lvl3pPr marL="541338" indent="-276225" algn="l" defTabSz="719138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85000"/>
              <a:buFont typeface="Wingdings" panose="05000000000000000000" pitchFamily="2" charset="2"/>
              <a:buChar char="§"/>
              <a:defRPr sz="1400" i="0" kern="1200">
                <a:solidFill>
                  <a:sysClr val="windowText" lastClr="000000"/>
                </a:solidFill>
                <a:latin typeface="+mj-lt"/>
                <a:ea typeface="+mn-ea"/>
                <a:cs typeface="+mn-cs"/>
              </a:defRPr>
            </a:lvl3pPr>
            <a:lvl4pPr marL="0" indent="0" algn="l" defTabSz="719138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2000" b="1" kern="1200" cap="all" spc="30" baseline="0">
                <a:solidFill>
                  <a:sysClr val="windowText" lastClr="000000"/>
                </a:solidFill>
                <a:latin typeface="+mj-lt"/>
                <a:ea typeface="+mn-ea"/>
                <a:cs typeface="Calibri" panose="020F0502020204030204" pitchFamily="34" charset="0"/>
              </a:defRPr>
            </a:lvl4pPr>
            <a:lvl5pPr marL="0" indent="0" algn="l" defTabSz="719138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Segoe UI Light" panose="020B0502040204020203" pitchFamily="34" charset="0"/>
              <a:buNone/>
              <a:defRPr sz="1600" b="0" i="0" kern="1200" cap="all" baseline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tx1"/>
              </a:buClr>
              <a:buFont typeface="Arial" panose="020B0604020202020204" pitchFamily="34" charset="0"/>
              <a:buNone/>
              <a:defRPr sz="1600" b="1" i="0" kern="1200">
                <a:solidFill>
                  <a:sysClr val="windowText" lastClr="000000"/>
                </a:solidFill>
                <a:latin typeface="+mj-lt"/>
                <a:ea typeface="+mn-ea"/>
                <a:cs typeface="+mn-cs"/>
              </a:defRPr>
            </a:lvl6pPr>
            <a:lvl7pPr marL="268288" indent="-268288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Font typeface="+mj-lt"/>
              <a:buAutoNum type="romanUcPeriod"/>
              <a:defRPr sz="1400" b="0" i="0" kern="1200">
                <a:solidFill>
                  <a:sysClr val="windowText" lastClr="000000"/>
                </a:solidFill>
                <a:latin typeface="+mj-lt"/>
                <a:ea typeface="+mn-ea"/>
                <a:cs typeface="+mn-cs"/>
              </a:defRPr>
            </a:lvl7pPr>
            <a:lvl8pPr marL="263525" indent="-263525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Font typeface="+mj-lt"/>
              <a:buAutoNum type="alphaLcPeriod"/>
              <a:defRPr sz="1400" kern="1200">
                <a:solidFill>
                  <a:sysClr val="windowText" lastClr="000000"/>
                </a:solidFill>
                <a:latin typeface="+mj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100" b="0" i="1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9pPr>
          </a:lstStyle>
          <a:p>
            <a:endParaRPr lang="en-US" sz="1800" b="1" dirty="0"/>
          </a:p>
          <a:p>
            <a:pPr marL="342900" indent="-342900">
              <a:buFont typeface="+mj-lt"/>
              <a:buAutoNum type="arabicPeriod"/>
            </a:pPr>
            <a:r>
              <a:rPr lang="en-US" sz="1800" dirty="0"/>
              <a:t>Project is young and will break backwards compatibility. </a:t>
            </a:r>
          </a:p>
          <a:p>
            <a:pPr marL="342900" indent="-342900">
              <a:buFont typeface="+mj-lt"/>
              <a:buAutoNum type="arabicPeriod"/>
            </a:pPr>
            <a:endParaRPr lang="en-US" sz="1800" dirty="0"/>
          </a:p>
          <a:p>
            <a:pPr marL="342900" indent="-342900">
              <a:buFont typeface="+mj-lt"/>
              <a:buAutoNum type="arabicPeriod"/>
            </a:pPr>
            <a:r>
              <a:rPr lang="en-US" sz="1800" dirty="0"/>
              <a:t>Upgrades </a:t>
            </a:r>
            <a:r>
              <a:rPr lang="en-US" sz="1800" strike="sngStrike" dirty="0"/>
              <a:t>may</a:t>
            </a:r>
            <a:r>
              <a:rPr lang="en-US" sz="1800" dirty="0"/>
              <a:t> </a:t>
            </a:r>
            <a:r>
              <a:rPr lang="en-US" sz="1800" dirty="0">
                <a:solidFill>
                  <a:srgbClr val="FF0000"/>
                </a:solidFill>
              </a:rPr>
              <a:t>will</a:t>
            </a:r>
            <a:r>
              <a:rPr lang="en-US" sz="1800" dirty="0"/>
              <a:t> result in service downtime -&gt; HA services, multiple replicas, multiple clusters …</a:t>
            </a:r>
          </a:p>
          <a:p>
            <a:pPr marL="342900" indent="-342900">
              <a:buFont typeface="+mj-lt"/>
              <a:buAutoNum type="arabicPeriod"/>
            </a:pPr>
            <a:endParaRPr lang="en-US" sz="1800" dirty="0"/>
          </a:p>
          <a:p>
            <a:pPr marL="342900" indent="-342900">
              <a:buFont typeface="+mj-lt"/>
              <a:buAutoNum type="arabicPeriod"/>
            </a:pPr>
            <a:r>
              <a:rPr lang="en-US" sz="1800" dirty="0"/>
              <a:t>To upgrade sidecars rolling upgrade of deployed pods is required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992534-5157-44F1-9E2F-D5F26231C7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4550" y="2633869"/>
            <a:ext cx="4908424" cy="2040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551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12DB5BD-CFBA-437F-8FA3-47F7A3A63A3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AC03B9-C7E6-44D5-92C8-F8D7101EF4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spcBef>
                <a:spcPts val="600"/>
              </a:spcBef>
              <a:spcAft>
                <a:spcPts val="600"/>
              </a:spcAft>
              <a:buClr>
                <a:srgbClr val="EF4023"/>
              </a:buClr>
            </a:pPr>
            <a:r>
              <a:rPr lang="en-US" sz="2800" dirty="0">
                <a:solidFill>
                  <a:srgbClr val="EF4023"/>
                </a:solidFill>
              </a:rPr>
              <a:t>3. Istio</a:t>
            </a:r>
            <a:br>
              <a:rPr lang="en-US" sz="2800" dirty="0">
                <a:solidFill>
                  <a:srgbClr val="EF4023"/>
                </a:solidFill>
              </a:rPr>
            </a:br>
            <a:br>
              <a:rPr lang="en-US" sz="2800" dirty="0">
                <a:solidFill>
                  <a:srgbClr val="EF4023"/>
                </a:solidFill>
              </a:rPr>
            </a:br>
            <a:r>
              <a:rPr lang="en-US" sz="2800" dirty="0">
                <a:solidFill>
                  <a:srgbClr val="EF4023"/>
                </a:solidFill>
              </a:rPr>
              <a:t>Summing up</a:t>
            </a:r>
            <a:br>
              <a:rPr lang="en-US" sz="2800" dirty="0">
                <a:solidFill>
                  <a:srgbClr val="EF4023"/>
                </a:solidFill>
              </a:rPr>
            </a:br>
            <a:endParaRPr lang="en-US" sz="2400" b="1" cap="all" dirty="0">
              <a:solidFill>
                <a:srgbClr val="EF4023"/>
              </a:solidFill>
              <a:latin typeface="Arial"/>
            </a:endParaRPr>
          </a:p>
        </p:txBody>
      </p:sp>
      <p:sp>
        <p:nvSpPr>
          <p:cNvPr id="14" name="Vertical Text Placeholder 5">
            <a:extLst>
              <a:ext uri="{FF2B5EF4-FFF2-40B4-BE49-F238E27FC236}">
                <a16:creationId xmlns:a16="http://schemas.microsoft.com/office/drawing/2014/main" id="{70839736-7DF4-44A9-B690-438E6D045486}"/>
              </a:ext>
            </a:extLst>
          </p:cNvPr>
          <p:cNvSpPr txBox="1">
            <a:spLocks/>
          </p:cNvSpPr>
          <p:nvPr/>
        </p:nvSpPr>
        <p:spPr>
          <a:xfrm>
            <a:off x="539538" y="5767141"/>
            <a:ext cx="10795533" cy="368559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1600" b="0" kern="1200" cap="none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77800" indent="-1778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E50B14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355600" indent="-1778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3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531813" indent="-176213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buFont typeface="Calibri Light" panose="020F0302020204030204" pitchFamily="34" charset="0"/>
              <a:buChar char="-"/>
              <a:defRPr sz="140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+mj-lt"/>
              <a:buNone/>
              <a:defRPr sz="1600" b="0" kern="1200" cap="none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0975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E50B14"/>
              </a:buClr>
              <a:buFont typeface="Wingdings" panose="05000000000000000000" pitchFamily="2" charset="2"/>
              <a:buChar char="§"/>
              <a:tabLst/>
              <a:defRPr sz="160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61950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3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542925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buFont typeface="Calibri Light" panose="020F0302020204030204" pitchFamily="34" charset="0"/>
              <a:buChar char="-"/>
              <a:defRPr sz="140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7800" marR="0" lvl="1" indent="-177800" algn="ctr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E50B14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2800" b="0" i="1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1" indent="0" algn="ctr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E50B14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“Service meshes will help prevent service messes.”</a:t>
            </a:r>
          </a:p>
        </p:txBody>
      </p:sp>
      <p:sp>
        <p:nvSpPr>
          <p:cNvPr id="15" name="Vertical Text Placeholder 5">
            <a:extLst>
              <a:ext uri="{FF2B5EF4-FFF2-40B4-BE49-F238E27FC236}">
                <a16:creationId xmlns:a16="http://schemas.microsoft.com/office/drawing/2014/main" id="{FC7AE1AF-04E1-4F61-8425-D1A28DB4A342}"/>
              </a:ext>
            </a:extLst>
          </p:cNvPr>
          <p:cNvSpPr txBox="1">
            <a:spLocks/>
          </p:cNvSpPr>
          <p:nvPr/>
        </p:nvSpPr>
        <p:spPr>
          <a:xfrm>
            <a:off x="552395" y="1864356"/>
            <a:ext cx="9822768" cy="368559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1600" b="0" kern="1200" cap="none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77800" indent="-1778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E50B14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355600" indent="-1778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3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531813" indent="-176213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buFont typeface="Calibri Light" panose="020F0302020204030204" pitchFamily="34" charset="0"/>
              <a:buChar char="-"/>
              <a:defRPr sz="140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+mj-lt"/>
              <a:buNone/>
              <a:defRPr sz="1600" b="0" kern="1200" cap="none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0975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E50B14"/>
              </a:buClr>
              <a:buFont typeface="Wingdings" panose="05000000000000000000" pitchFamily="2" charset="2"/>
              <a:buChar char="§"/>
              <a:tabLst/>
              <a:defRPr sz="160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61950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3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542925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buFont typeface="Calibri Light" panose="020F0302020204030204" pitchFamily="34" charset="0"/>
              <a:buChar char="-"/>
              <a:defRPr sz="140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E50B14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”Shut up, just shut up. You had me at hello”: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E50B14"/>
              </a:buClr>
              <a:buSzTx/>
              <a:buFont typeface="Wingdings" panose="05000000000000000000" pitchFamily="2" charset="2"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E50B14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Out of the box observability!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E50B14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Out of the box PKI and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mTLS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!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E50B14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Traffic routing, traffic mirroring options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E50B14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E50B14"/>
              </a:buClr>
              <a:buSzTx/>
              <a:buFont typeface="Wingdings" panose="05000000000000000000" pitchFamily="2" charset="2"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E50B14"/>
              </a:buClr>
              <a:buSzTx/>
              <a:buFont typeface="Wingdings" panose="05000000000000000000" pitchFamily="2" charset="2"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E50B14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Vertical Text Placeholder 5">
            <a:extLst>
              <a:ext uri="{FF2B5EF4-FFF2-40B4-BE49-F238E27FC236}">
                <a16:creationId xmlns:a16="http://schemas.microsoft.com/office/drawing/2014/main" id="{64ABCCBC-D40F-4285-8BD6-7A4E71469705}"/>
              </a:ext>
            </a:extLst>
          </p:cNvPr>
          <p:cNvSpPr txBox="1">
            <a:spLocks/>
          </p:cNvSpPr>
          <p:nvPr/>
        </p:nvSpPr>
        <p:spPr>
          <a:xfrm>
            <a:off x="5825435" y="1835867"/>
            <a:ext cx="9822768" cy="368559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1600" b="0" kern="1200" cap="none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77800" indent="-1778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E50B14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355600" indent="-17780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3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531813" indent="-176213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buFont typeface="Calibri Light" panose="020F0302020204030204" pitchFamily="34" charset="0"/>
              <a:buChar char="-"/>
              <a:defRPr sz="1400" b="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+mj-lt"/>
              <a:buNone/>
              <a:defRPr sz="1600" b="0" kern="1200" cap="none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0975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E50B14"/>
              </a:buClr>
              <a:buFont typeface="Wingdings" panose="05000000000000000000" pitchFamily="2" charset="2"/>
              <a:buChar char="§"/>
              <a:tabLst/>
              <a:defRPr sz="160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61950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3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542925" indent="-180975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buFont typeface="Calibri Light" panose="020F0302020204030204" pitchFamily="34" charset="0"/>
              <a:buChar char="-"/>
              <a:defRPr sz="140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E50B14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”You’re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gonna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need a bigger boat”: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E50B14"/>
              </a:buClr>
              <a:buSzTx/>
              <a:buFont typeface="Wingdings" panose="05000000000000000000" pitchFamily="2" charset="2"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E50B14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More moving parts, complex upgrades/maintenance.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E50B14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Black box infrastructure: circuit breaking with no fallbacks.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E50B14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Configuration not always intuitive and/or trivial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E50B14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   (requiring superior YAML indentation skills and knowledge).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E50B14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E50B14"/>
              </a:buClr>
              <a:buSzTx/>
              <a:buFont typeface="Wingdings" panose="05000000000000000000" pitchFamily="2" charset="2"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E50B14"/>
              </a:buClr>
              <a:buSzTx/>
              <a:buFont typeface="Wingdings" panose="05000000000000000000" pitchFamily="2" charset="2"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E50B14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3ADF896-181E-4941-B5D4-872F820966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1226" y="4618642"/>
            <a:ext cx="2443519" cy="121850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30933AB-D216-47D0-A84E-50D38B18C8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0297" y="4239080"/>
            <a:ext cx="1973248" cy="1607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409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Tijdelijke aanduiding voor afbeelding 32" descr="Afbeelding met tekst, kaart&#10;&#10;Automatisch gegenereerde beschrijving">
            <a:extLst>
              <a:ext uri="{FF2B5EF4-FFF2-40B4-BE49-F238E27FC236}">
                <a16:creationId xmlns:a16="http://schemas.microsoft.com/office/drawing/2014/main" id="{CDAFD466-3D70-460C-8C34-8F992636C0A4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 cstate="email">
            <a:alphaModFix amt="4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24535" y="0"/>
            <a:ext cx="6367466" cy="6864350"/>
          </a:xfrm>
        </p:spPr>
      </p:pic>
      <p:sp>
        <p:nvSpPr>
          <p:cNvPr id="26" name="Tijdelijke aanduiding voor tekst 25">
            <a:extLst>
              <a:ext uri="{FF2B5EF4-FFF2-40B4-BE49-F238E27FC236}">
                <a16:creationId xmlns:a16="http://schemas.microsoft.com/office/drawing/2014/main" id="{A09E790F-BD53-4802-87B4-6842EC92F94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nl-NL" dirty="0"/>
              <a:t> </a:t>
            </a:r>
          </a:p>
        </p:txBody>
      </p:sp>
      <p:sp>
        <p:nvSpPr>
          <p:cNvPr id="25" name="Titel 24">
            <a:extLst>
              <a:ext uri="{FF2B5EF4-FFF2-40B4-BE49-F238E27FC236}">
                <a16:creationId xmlns:a16="http://schemas.microsoft.com/office/drawing/2014/main" id="{F4B53B07-BFE1-47FE-BD7B-159B23FC2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THANK YOU FOR YOUR ATTENTION</a:t>
            </a:r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BE265BD9-79B8-452C-9F70-9F34543FAA89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nl-NL" dirty="0"/>
              <a:t> </a:t>
            </a:r>
          </a:p>
        </p:txBody>
      </p:sp>
      <p:sp>
        <p:nvSpPr>
          <p:cNvPr id="29" name="Tijdelijke aanduiding voor tekst 28">
            <a:extLst>
              <a:ext uri="{FF2B5EF4-FFF2-40B4-BE49-F238E27FC236}">
                <a16:creationId xmlns:a16="http://schemas.microsoft.com/office/drawing/2014/main" id="{B858DF59-A5DA-4CF2-A656-EF2562EA6C4D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nl-NL" dirty="0"/>
              <a:t>Pedro de Medinalaan 11, </a:t>
            </a:r>
            <a:br>
              <a:rPr lang="nl-NL" dirty="0"/>
            </a:br>
            <a:r>
              <a:rPr lang="nl-NL" dirty="0"/>
              <a:t>1086 XK Amsterdam</a:t>
            </a:r>
          </a:p>
        </p:txBody>
      </p:sp>
      <p:sp>
        <p:nvSpPr>
          <p:cNvPr id="30" name="Tijdelijke aanduiding voor tekst 29">
            <a:extLst>
              <a:ext uri="{FF2B5EF4-FFF2-40B4-BE49-F238E27FC236}">
                <a16:creationId xmlns:a16="http://schemas.microsoft.com/office/drawing/2014/main" id="{126D57D0-8AF6-4403-9DF4-9DDCEAEE4796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nl-NL" dirty="0"/>
              <a:t>020 - 773 1972</a:t>
            </a:r>
          </a:p>
        </p:txBody>
      </p:sp>
      <p:sp>
        <p:nvSpPr>
          <p:cNvPr id="31" name="Tijdelijke aanduiding voor tekst 30">
            <a:extLst>
              <a:ext uri="{FF2B5EF4-FFF2-40B4-BE49-F238E27FC236}">
                <a16:creationId xmlns:a16="http://schemas.microsoft.com/office/drawing/2014/main" id="{B0DC02A0-705C-49D8-B127-FC8E7B567B44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nl-NL" dirty="0"/>
              <a:t>www.anchormen.nl</a:t>
            </a:r>
          </a:p>
        </p:txBody>
      </p:sp>
    </p:spTree>
    <p:extLst>
      <p:ext uri="{BB962C8B-B14F-4D97-AF65-F5344CB8AC3E}">
        <p14:creationId xmlns:p14="http://schemas.microsoft.com/office/powerpoint/2010/main" val="677192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12DB5BD-CFBA-437F-8FA3-47F7A3A63A3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AC03B9-C7E6-44D5-92C8-F8D7101EF4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spcBef>
                <a:spcPts val="600"/>
              </a:spcBef>
              <a:spcAft>
                <a:spcPts val="600"/>
              </a:spcAft>
              <a:buClr>
                <a:srgbClr val="EF4023"/>
              </a:buClr>
            </a:pPr>
            <a:r>
              <a:rPr lang="en-US" sz="2800" dirty="0">
                <a:solidFill>
                  <a:srgbClr val="EF4023"/>
                </a:solidFill>
              </a:rPr>
              <a:t>1. helm</a:t>
            </a:r>
            <a:br>
              <a:rPr lang="en-US" sz="2800" dirty="0">
                <a:solidFill>
                  <a:srgbClr val="EF4023"/>
                </a:solidFill>
              </a:rPr>
            </a:br>
            <a:endParaRPr lang="en-US" sz="2400" b="1" cap="all" dirty="0">
              <a:solidFill>
                <a:srgbClr val="EF4023"/>
              </a:solidFill>
              <a:latin typeface="Arial"/>
            </a:endParaRPr>
          </a:p>
        </p:txBody>
      </p:sp>
      <p:sp>
        <p:nvSpPr>
          <p:cNvPr id="4" name="Vertical Text Placeholder 5">
            <a:extLst>
              <a:ext uri="{FF2B5EF4-FFF2-40B4-BE49-F238E27FC236}">
                <a16:creationId xmlns:a16="http://schemas.microsoft.com/office/drawing/2014/main" id="{34302DAF-96AF-43C0-803A-9363D059DD9D}"/>
              </a:ext>
            </a:extLst>
          </p:cNvPr>
          <p:cNvSpPr txBox="1">
            <a:spLocks/>
          </p:cNvSpPr>
          <p:nvPr/>
        </p:nvSpPr>
        <p:spPr>
          <a:xfrm>
            <a:off x="698086" y="1113718"/>
            <a:ext cx="7452001" cy="3685599"/>
          </a:xfrm>
          <a:prstGeom prst="rect">
            <a:avLst/>
          </a:prstGeom>
        </p:spPr>
        <p:txBody>
          <a:bodyPr/>
          <a:lstStyle>
            <a:lvl1pPr marL="0" indent="0" algn="l" defTabSz="719138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None/>
              <a:defRPr sz="1400" kern="1200">
                <a:solidFill>
                  <a:sysClr val="windowText" lastClr="000000"/>
                </a:solidFill>
                <a:latin typeface="+mj-lt"/>
                <a:ea typeface="+mn-ea"/>
                <a:cs typeface="+mn-cs"/>
              </a:defRPr>
            </a:lvl1pPr>
            <a:lvl2pPr marL="273050" indent="-273050" algn="l" defTabSz="719138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▪"/>
              <a:defRPr sz="1400" i="0" kern="1200">
                <a:solidFill>
                  <a:sysClr val="windowText" lastClr="000000"/>
                </a:solidFill>
                <a:latin typeface="+mj-lt"/>
                <a:ea typeface="+mn-ea"/>
                <a:cs typeface="+mn-cs"/>
              </a:defRPr>
            </a:lvl2pPr>
            <a:lvl3pPr marL="541338" indent="-276225" algn="l" defTabSz="719138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85000"/>
              <a:buFont typeface="Wingdings" panose="05000000000000000000" pitchFamily="2" charset="2"/>
              <a:buChar char="§"/>
              <a:defRPr sz="1400" i="0" kern="1200">
                <a:solidFill>
                  <a:sysClr val="windowText" lastClr="000000"/>
                </a:solidFill>
                <a:latin typeface="+mj-lt"/>
                <a:ea typeface="+mn-ea"/>
                <a:cs typeface="+mn-cs"/>
              </a:defRPr>
            </a:lvl3pPr>
            <a:lvl4pPr marL="0" indent="0" algn="l" defTabSz="719138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2000" b="1" kern="1200" cap="all" spc="30" baseline="0">
                <a:solidFill>
                  <a:sysClr val="windowText" lastClr="000000"/>
                </a:solidFill>
                <a:latin typeface="+mj-lt"/>
                <a:ea typeface="+mn-ea"/>
                <a:cs typeface="Calibri" panose="020F0502020204030204" pitchFamily="34" charset="0"/>
              </a:defRPr>
            </a:lvl4pPr>
            <a:lvl5pPr marL="0" indent="0" algn="l" defTabSz="719138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Segoe UI Light" panose="020B0502040204020203" pitchFamily="34" charset="0"/>
              <a:buNone/>
              <a:defRPr sz="1600" b="0" i="0" kern="1200" cap="all" baseline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tx1"/>
              </a:buClr>
              <a:buFont typeface="Arial" panose="020B0604020202020204" pitchFamily="34" charset="0"/>
              <a:buNone/>
              <a:defRPr sz="1600" b="1" i="0" kern="1200">
                <a:solidFill>
                  <a:sysClr val="windowText" lastClr="000000"/>
                </a:solidFill>
                <a:latin typeface="+mj-lt"/>
                <a:ea typeface="+mn-ea"/>
                <a:cs typeface="+mn-cs"/>
              </a:defRPr>
            </a:lvl6pPr>
            <a:lvl7pPr marL="268288" indent="-268288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Font typeface="+mj-lt"/>
              <a:buAutoNum type="romanUcPeriod"/>
              <a:defRPr sz="1400" b="0" i="0" kern="1200">
                <a:solidFill>
                  <a:sysClr val="windowText" lastClr="000000"/>
                </a:solidFill>
                <a:latin typeface="+mj-lt"/>
                <a:ea typeface="+mn-ea"/>
                <a:cs typeface="+mn-cs"/>
              </a:defRPr>
            </a:lvl7pPr>
            <a:lvl8pPr marL="263525" indent="-263525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Font typeface="+mj-lt"/>
              <a:buAutoNum type="alphaLcPeriod"/>
              <a:defRPr sz="1400" kern="1200">
                <a:solidFill>
                  <a:sysClr val="windowText" lastClr="000000"/>
                </a:solidFill>
                <a:latin typeface="+mj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100" b="0" i="1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9pPr>
          </a:lstStyle>
          <a:p>
            <a:r>
              <a:rPr lang="en-US" sz="2600" b="1" dirty="0"/>
              <a:t>Helm is the Kubernetes package manager, it can:</a:t>
            </a:r>
          </a:p>
          <a:p>
            <a:endParaRPr lang="en-US" sz="2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600" dirty="0"/>
              <a:t>    Install software.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600" dirty="0"/>
              <a:t>    Automatically install software dependencies.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600" dirty="0"/>
              <a:t>    Upgrade software.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600" dirty="0"/>
              <a:t>    Configure software deployments.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600" dirty="0"/>
              <a:t>    Fetch software packages from repositories.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C20D114-F32E-4372-A2A9-07ECBC3D3646}"/>
              </a:ext>
            </a:extLst>
          </p:cNvPr>
          <p:cNvSpPr/>
          <p:nvPr/>
        </p:nvSpPr>
        <p:spPr>
          <a:xfrm>
            <a:off x="698086" y="6211669"/>
            <a:ext cx="114939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https://www.digitalocean.com/community/tutorials/an-introduction-to-helm-the-package-manager-for-kubernetes</a:t>
            </a:r>
          </a:p>
        </p:txBody>
      </p:sp>
      <p:pic>
        <p:nvPicPr>
          <p:cNvPr id="7" name="Picture 4" descr="Image result for helm kubernetes">
            <a:extLst>
              <a:ext uri="{FF2B5EF4-FFF2-40B4-BE49-F238E27FC236}">
                <a16:creationId xmlns:a16="http://schemas.microsoft.com/office/drawing/2014/main" id="{1791F96F-01FF-4B72-96BF-CEF3443632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4049" y="1293223"/>
            <a:ext cx="3664316" cy="3814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8395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12DB5BD-CFBA-437F-8FA3-47F7A3A63A3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AC03B9-C7E6-44D5-92C8-F8D7101EF4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spcBef>
                <a:spcPts val="600"/>
              </a:spcBef>
              <a:spcAft>
                <a:spcPts val="600"/>
              </a:spcAft>
              <a:buClr>
                <a:srgbClr val="EF4023"/>
              </a:buClr>
            </a:pPr>
            <a:r>
              <a:rPr lang="en-US" sz="2800" dirty="0">
                <a:solidFill>
                  <a:srgbClr val="EF4023"/>
                </a:solidFill>
              </a:rPr>
              <a:t>1. Helm</a:t>
            </a:r>
            <a:br>
              <a:rPr lang="en-US" sz="2800" dirty="0">
                <a:solidFill>
                  <a:srgbClr val="EF4023"/>
                </a:solidFill>
              </a:rPr>
            </a:br>
            <a:br>
              <a:rPr lang="en-US" sz="2800" dirty="0">
                <a:solidFill>
                  <a:srgbClr val="EF4023"/>
                </a:solidFill>
              </a:rPr>
            </a:br>
            <a:r>
              <a:rPr lang="en-US" sz="2800" dirty="0" err="1">
                <a:solidFill>
                  <a:srgbClr val="EF4023"/>
                </a:solidFill>
              </a:rPr>
              <a:t>Helm</a:t>
            </a:r>
            <a:r>
              <a:rPr lang="en-US" sz="2800" dirty="0">
                <a:solidFill>
                  <a:srgbClr val="EF4023"/>
                </a:solidFill>
              </a:rPr>
              <a:t> COMPONENTS</a:t>
            </a:r>
            <a:br>
              <a:rPr lang="en-US" sz="2800" dirty="0">
                <a:solidFill>
                  <a:srgbClr val="EF4023"/>
                </a:solidFill>
              </a:rPr>
            </a:br>
            <a:endParaRPr lang="en-US" sz="2400" b="1" cap="all" dirty="0">
              <a:solidFill>
                <a:srgbClr val="EF4023"/>
              </a:solidFill>
              <a:latin typeface="Arial"/>
            </a:endParaRPr>
          </a:p>
        </p:txBody>
      </p:sp>
      <p:sp>
        <p:nvSpPr>
          <p:cNvPr id="4" name="Vertical Text Placeholder 5">
            <a:extLst>
              <a:ext uri="{FF2B5EF4-FFF2-40B4-BE49-F238E27FC236}">
                <a16:creationId xmlns:a16="http://schemas.microsoft.com/office/drawing/2014/main" id="{EEFF2871-C47A-4892-A265-C04CA71839E2}"/>
              </a:ext>
            </a:extLst>
          </p:cNvPr>
          <p:cNvSpPr txBox="1">
            <a:spLocks/>
          </p:cNvSpPr>
          <p:nvPr/>
        </p:nvSpPr>
        <p:spPr>
          <a:xfrm>
            <a:off x="704662" y="1773606"/>
            <a:ext cx="10888667" cy="3685599"/>
          </a:xfrm>
          <a:prstGeom prst="rect">
            <a:avLst/>
          </a:prstGeom>
        </p:spPr>
        <p:txBody>
          <a:bodyPr/>
          <a:lstStyle>
            <a:lvl1pPr marL="0" indent="0" algn="l" defTabSz="719138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None/>
              <a:defRPr sz="1400" kern="1200">
                <a:solidFill>
                  <a:sysClr val="windowText" lastClr="000000"/>
                </a:solidFill>
                <a:latin typeface="+mj-lt"/>
                <a:ea typeface="+mn-ea"/>
                <a:cs typeface="+mn-cs"/>
              </a:defRPr>
            </a:lvl1pPr>
            <a:lvl2pPr marL="273050" indent="-273050" algn="l" defTabSz="719138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▪"/>
              <a:defRPr sz="1400" i="0" kern="1200">
                <a:solidFill>
                  <a:sysClr val="windowText" lastClr="000000"/>
                </a:solidFill>
                <a:latin typeface="+mj-lt"/>
                <a:ea typeface="+mn-ea"/>
                <a:cs typeface="+mn-cs"/>
              </a:defRPr>
            </a:lvl2pPr>
            <a:lvl3pPr marL="541338" indent="-276225" algn="l" defTabSz="719138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85000"/>
              <a:buFont typeface="Wingdings" panose="05000000000000000000" pitchFamily="2" charset="2"/>
              <a:buChar char="§"/>
              <a:defRPr sz="1400" i="0" kern="1200">
                <a:solidFill>
                  <a:sysClr val="windowText" lastClr="000000"/>
                </a:solidFill>
                <a:latin typeface="+mj-lt"/>
                <a:ea typeface="+mn-ea"/>
                <a:cs typeface="+mn-cs"/>
              </a:defRPr>
            </a:lvl3pPr>
            <a:lvl4pPr marL="0" indent="0" algn="l" defTabSz="719138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2000" b="1" kern="1200" cap="all" spc="30" baseline="0">
                <a:solidFill>
                  <a:sysClr val="windowText" lastClr="000000"/>
                </a:solidFill>
                <a:latin typeface="+mj-lt"/>
                <a:ea typeface="+mn-ea"/>
                <a:cs typeface="Calibri" panose="020F0502020204030204" pitchFamily="34" charset="0"/>
              </a:defRPr>
            </a:lvl4pPr>
            <a:lvl5pPr marL="0" indent="0" algn="l" defTabSz="719138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Segoe UI Light" panose="020B0502040204020203" pitchFamily="34" charset="0"/>
              <a:buNone/>
              <a:defRPr sz="1600" b="0" i="0" kern="1200" cap="all" baseline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tx1"/>
              </a:buClr>
              <a:buFont typeface="Arial" panose="020B0604020202020204" pitchFamily="34" charset="0"/>
              <a:buNone/>
              <a:defRPr sz="1600" b="1" i="0" kern="1200">
                <a:solidFill>
                  <a:sysClr val="windowText" lastClr="000000"/>
                </a:solidFill>
                <a:latin typeface="+mj-lt"/>
                <a:ea typeface="+mn-ea"/>
                <a:cs typeface="+mn-cs"/>
              </a:defRPr>
            </a:lvl6pPr>
            <a:lvl7pPr marL="268288" indent="-268288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Font typeface="+mj-lt"/>
              <a:buAutoNum type="romanUcPeriod"/>
              <a:defRPr sz="1400" b="0" i="0" kern="1200">
                <a:solidFill>
                  <a:sysClr val="windowText" lastClr="000000"/>
                </a:solidFill>
                <a:latin typeface="+mj-lt"/>
                <a:ea typeface="+mn-ea"/>
                <a:cs typeface="+mn-cs"/>
              </a:defRPr>
            </a:lvl7pPr>
            <a:lvl8pPr marL="263525" indent="-263525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Font typeface="+mj-lt"/>
              <a:buAutoNum type="alphaLcPeriod"/>
              <a:defRPr sz="1400" kern="1200">
                <a:solidFill>
                  <a:sysClr val="windowText" lastClr="000000"/>
                </a:solidFill>
                <a:latin typeface="+mj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100" b="0" i="1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9pPr>
          </a:lstStyle>
          <a:p>
            <a:r>
              <a:rPr lang="en-US" sz="2600" b="1" dirty="0"/>
              <a:t>Helm has two major components: </a:t>
            </a:r>
          </a:p>
          <a:p>
            <a:r>
              <a:rPr lang="en-US" sz="2600" b="1" dirty="0"/>
              <a:t>1. Helm Client </a:t>
            </a:r>
            <a:r>
              <a:rPr lang="en-US" sz="2600" dirty="0"/>
              <a:t>is a command-line client for end users. The client is responsible for the following domains: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600" dirty="0"/>
              <a:t>    Local chart development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600" dirty="0"/>
              <a:t>    Managing repositories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600" strike="sngStrike" dirty="0">
                <a:solidFill>
                  <a:srgbClr val="FF0000"/>
                </a:solidFill>
              </a:rPr>
              <a:t>    Interacting with the Tiller server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600" dirty="0"/>
              <a:t>    Sending charts to be installed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600" dirty="0"/>
              <a:t>    Asking for information about releases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600" dirty="0"/>
              <a:t>    Requesting upgrading or uninstalling of existing releases</a:t>
            </a:r>
          </a:p>
          <a:p>
            <a:pPr marL="514350" indent="-514350">
              <a:buFont typeface="+mj-lt"/>
              <a:buAutoNum type="arabicPeriod"/>
            </a:pPr>
            <a:endParaRPr lang="en-US" sz="2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600" dirty="0"/>
          </a:p>
          <a:p>
            <a:endParaRPr lang="en-US" sz="2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6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7F9A34A-6B62-4372-B31A-8F8CBAB2340D}"/>
              </a:ext>
            </a:extLst>
          </p:cNvPr>
          <p:cNvSpPr/>
          <p:nvPr/>
        </p:nvSpPr>
        <p:spPr>
          <a:xfrm>
            <a:off x="704662" y="6396335"/>
            <a:ext cx="114939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https://helm.sh/docs/architecture/</a:t>
            </a:r>
          </a:p>
        </p:txBody>
      </p:sp>
      <p:pic>
        <p:nvPicPr>
          <p:cNvPr id="7" name="Picture 4" descr="Image result for helm kubernetes">
            <a:extLst>
              <a:ext uri="{FF2B5EF4-FFF2-40B4-BE49-F238E27FC236}">
                <a16:creationId xmlns:a16="http://schemas.microsoft.com/office/drawing/2014/main" id="{B2AB1CA8-7135-4E6E-940A-F8D602C93F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2597" y="2778693"/>
            <a:ext cx="2727940" cy="2839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2070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12DB5BD-CFBA-437F-8FA3-47F7A3A63A3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AC03B9-C7E6-44D5-92C8-F8D7101EF4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spcBef>
                <a:spcPts val="600"/>
              </a:spcBef>
              <a:spcAft>
                <a:spcPts val="600"/>
              </a:spcAft>
              <a:buClr>
                <a:srgbClr val="EF4023"/>
              </a:buClr>
            </a:pPr>
            <a:r>
              <a:rPr lang="en-US" sz="2800" dirty="0">
                <a:solidFill>
                  <a:srgbClr val="EF4023"/>
                </a:solidFill>
              </a:rPr>
              <a:t>1. Helm</a:t>
            </a:r>
            <a:br>
              <a:rPr lang="en-US" sz="2800" dirty="0">
                <a:solidFill>
                  <a:srgbClr val="EF4023"/>
                </a:solidFill>
              </a:rPr>
            </a:br>
            <a:br>
              <a:rPr lang="en-US" sz="2800" dirty="0">
                <a:solidFill>
                  <a:srgbClr val="EF4023"/>
                </a:solidFill>
              </a:rPr>
            </a:br>
            <a:r>
              <a:rPr lang="en-US" sz="2800" dirty="0" err="1">
                <a:solidFill>
                  <a:srgbClr val="EF4023"/>
                </a:solidFill>
              </a:rPr>
              <a:t>Helm</a:t>
            </a:r>
            <a:r>
              <a:rPr lang="en-US" sz="2800" dirty="0">
                <a:solidFill>
                  <a:srgbClr val="EF4023"/>
                </a:solidFill>
              </a:rPr>
              <a:t> COMPONENTS</a:t>
            </a:r>
            <a:br>
              <a:rPr lang="en-US" sz="2800" dirty="0">
                <a:solidFill>
                  <a:srgbClr val="EF4023"/>
                </a:solidFill>
              </a:rPr>
            </a:br>
            <a:endParaRPr lang="en-US" sz="2400" b="1" cap="all" dirty="0">
              <a:solidFill>
                <a:srgbClr val="EF4023"/>
              </a:solidFill>
              <a:latin typeface="Arial"/>
            </a:endParaRPr>
          </a:p>
        </p:txBody>
      </p:sp>
      <p:sp>
        <p:nvSpPr>
          <p:cNvPr id="4" name="Vertical Text Placeholder 5">
            <a:extLst>
              <a:ext uri="{FF2B5EF4-FFF2-40B4-BE49-F238E27FC236}">
                <a16:creationId xmlns:a16="http://schemas.microsoft.com/office/drawing/2014/main" id="{71D6073B-7779-44E4-83D4-3BA7D2FA5E78}"/>
              </a:ext>
            </a:extLst>
          </p:cNvPr>
          <p:cNvSpPr txBox="1">
            <a:spLocks/>
          </p:cNvSpPr>
          <p:nvPr/>
        </p:nvSpPr>
        <p:spPr>
          <a:xfrm>
            <a:off x="539538" y="1986542"/>
            <a:ext cx="8674469" cy="3685599"/>
          </a:xfrm>
          <a:prstGeom prst="rect">
            <a:avLst/>
          </a:prstGeom>
        </p:spPr>
        <p:txBody>
          <a:bodyPr/>
          <a:lstStyle>
            <a:lvl1pPr marL="0" indent="0" algn="l" defTabSz="719138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None/>
              <a:defRPr sz="1400" kern="1200">
                <a:solidFill>
                  <a:sysClr val="windowText" lastClr="000000"/>
                </a:solidFill>
                <a:latin typeface="+mj-lt"/>
                <a:ea typeface="+mn-ea"/>
                <a:cs typeface="+mn-cs"/>
              </a:defRPr>
            </a:lvl1pPr>
            <a:lvl2pPr marL="273050" indent="-273050" algn="l" defTabSz="719138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▪"/>
              <a:defRPr sz="1400" i="0" kern="1200">
                <a:solidFill>
                  <a:sysClr val="windowText" lastClr="000000"/>
                </a:solidFill>
                <a:latin typeface="+mj-lt"/>
                <a:ea typeface="+mn-ea"/>
                <a:cs typeface="+mn-cs"/>
              </a:defRPr>
            </a:lvl2pPr>
            <a:lvl3pPr marL="541338" indent="-276225" algn="l" defTabSz="719138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85000"/>
              <a:buFont typeface="Wingdings" panose="05000000000000000000" pitchFamily="2" charset="2"/>
              <a:buChar char="§"/>
              <a:defRPr sz="1400" i="0" kern="1200">
                <a:solidFill>
                  <a:sysClr val="windowText" lastClr="000000"/>
                </a:solidFill>
                <a:latin typeface="+mj-lt"/>
                <a:ea typeface="+mn-ea"/>
                <a:cs typeface="+mn-cs"/>
              </a:defRPr>
            </a:lvl3pPr>
            <a:lvl4pPr marL="0" indent="0" algn="l" defTabSz="719138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2000" b="1" kern="1200" cap="all" spc="30" baseline="0">
                <a:solidFill>
                  <a:sysClr val="windowText" lastClr="000000"/>
                </a:solidFill>
                <a:latin typeface="+mj-lt"/>
                <a:ea typeface="+mn-ea"/>
                <a:cs typeface="Calibri" panose="020F0502020204030204" pitchFamily="34" charset="0"/>
              </a:defRPr>
            </a:lvl4pPr>
            <a:lvl5pPr marL="0" indent="0" algn="l" defTabSz="719138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Segoe UI Light" panose="020B0502040204020203" pitchFamily="34" charset="0"/>
              <a:buNone/>
              <a:defRPr sz="1600" b="0" i="0" kern="1200" cap="all" baseline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tx1"/>
              </a:buClr>
              <a:buFont typeface="Arial" panose="020B0604020202020204" pitchFamily="34" charset="0"/>
              <a:buNone/>
              <a:defRPr sz="1600" b="1" i="0" kern="1200">
                <a:solidFill>
                  <a:sysClr val="windowText" lastClr="000000"/>
                </a:solidFill>
                <a:latin typeface="+mj-lt"/>
                <a:ea typeface="+mn-ea"/>
                <a:cs typeface="+mn-cs"/>
              </a:defRPr>
            </a:lvl6pPr>
            <a:lvl7pPr marL="268288" indent="-268288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Font typeface="+mj-lt"/>
              <a:buAutoNum type="romanUcPeriod"/>
              <a:defRPr sz="1400" b="0" i="0" kern="1200">
                <a:solidFill>
                  <a:sysClr val="windowText" lastClr="000000"/>
                </a:solidFill>
                <a:latin typeface="+mj-lt"/>
                <a:ea typeface="+mn-ea"/>
                <a:cs typeface="+mn-cs"/>
              </a:defRPr>
            </a:lvl7pPr>
            <a:lvl8pPr marL="263525" indent="-263525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Font typeface="+mj-lt"/>
              <a:buAutoNum type="alphaLcPeriod"/>
              <a:defRPr sz="1400" kern="1200">
                <a:solidFill>
                  <a:sysClr val="windowText" lastClr="000000"/>
                </a:solidFill>
                <a:latin typeface="+mj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100" b="0" i="1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9pPr>
          </a:lstStyle>
          <a:p>
            <a:r>
              <a:rPr lang="en-US" sz="2000" b="1" dirty="0"/>
              <a:t>Helm has two major components: </a:t>
            </a:r>
          </a:p>
          <a:p>
            <a:r>
              <a:rPr lang="en-US" sz="2000" b="1" dirty="0"/>
              <a:t>2. The Tiller Server</a:t>
            </a:r>
            <a:r>
              <a:rPr lang="en-US" sz="2000" dirty="0"/>
              <a:t> is an in-cluster server that interacts with the Helm client, and interfaces with the Kubernetes API server. The server is responsible for the following: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000" dirty="0"/>
              <a:t>    Listening for incoming requests from the Helm client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000" dirty="0"/>
              <a:t>    Combining a chart and configuration to build a release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000" dirty="0"/>
              <a:t>    Installing charts into Kubernetes, and then tracking the subsequent release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000" dirty="0"/>
              <a:t>    Upgrading and uninstalling charts by interacting with Kubernetes</a:t>
            </a:r>
          </a:p>
          <a:p>
            <a:pPr marL="514350" indent="-514350">
              <a:buFont typeface="+mj-lt"/>
              <a:buAutoNum type="arabicPeriod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1D55C6F-5A21-46DC-81D3-074ADA901725}"/>
              </a:ext>
            </a:extLst>
          </p:cNvPr>
          <p:cNvSpPr/>
          <p:nvPr/>
        </p:nvSpPr>
        <p:spPr>
          <a:xfrm>
            <a:off x="704662" y="6396335"/>
            <a:ext cx="114939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https://helm.sh/docs/architecture/</a:t>
            </a:r>
          </a:p>
        </p:txBody>
      </p:sp>
      <p:pic>
        <p:nvPicPr>
          <p:cNvPr id="7" name="Picture 4" descr="Image result for helm kubernetes">
            <a:extLst>
              <a:ext uri="{FF2B5EF4-FFF2-40B4-BE49-F238E27FC236}">
                <a16:creationId xmlns:a16="http://schemas.microsoft.com/office/drawing/2014/main" id="{3B59E2BC-C869-40AF-9C18-25549F6FA8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4060" y="466753"/>
            <a:ext cx="2727940" cy="2839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9731F94-6EE3-40B0-A329-D6DC45DA8029}"/>
              </a:ext>
            </a:extLst>
          </p:cNvPr>
          <p:cNvSpPr/>
          <p:nvPr/>
        </p:nvSpPr>
        <p:spPr>
          <a:xfrm>
            <a:off x="698086" y="6021915"/>
            <a:ext cx="114939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In a nutshell, the client is responsible for managing charts, and the server is responsible for managing releases.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B2C5C1-5670-4625-A5A3-AFE8F2486B95}"/>
              </a:ext>
            </a:extLst>
          </p:cNvPr>
          <p:cNvSpPr txBox="1"/>
          <p:nvPr/>
        </p:nvSpPr>
        <p:spPr>
          <a:xfrm rot="19529659">
            <a:off x="1606009" y="3169167"/>
            <a:ext cx="794159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FF0000"/>
                </a:solidFill>
              </a:rPr>
              <a:t>NO LONGER USED IN version 3</a:t>
            </a:r>
            <a:endParaRPr lang="en-NL" sz="4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3631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12DB5BD-CFBA-437F-8FA3-47F7A3A63A3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AC03B9-C7E6-44D5-92C8-F8D7101EF4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spcBef>
                <a:spcPts val="600"/>
              </a:spcBef>
              <a:spcAft>
                <a:spcPts val="600"/>
              </a:spcAft>
              <a:buClr>
                <a:srgbClr val="EF4023"/>
              </a:buClr>
            </a:pPr>
            <a:r>
              <a:rPr lang="en-US" sz="2800" dirty="0">
                <a:solidFill>
                  <a:srgbClr val="EF4023"/>
                </a:solidFill>
              </a:rPr>
              <a:t>1. Helm</a:t>
            </a:r>
            <a:br>
              <a:rPr lang="en-US" sz="2800" dirty="0">
                <a:solidFill>
                  <a:srgbClr val="EF4023"/>
                </a:solidFill>
              </a:rPr>
            </a:br>
            <a:br>
              <a:rPr lang="en-US" sz="2800" dirty="0">
                <a:solidFill>
                  <a:srgbClr val="EF4023"/>
                </a:solidFill>
              </a:rPr>
            </a:br>
            <a:r>
              <a:rPr lang="en-US" sz="2800" dirty="0" err="1">
                <a:solidFill>
                  <a:srgbClr val="EF4023"/>
                </a:solidFill>
              </a:rPr>
              <a:t>Helm</a:t>
            </a:r>
            <a:r>
              <a:rPr lang="en-US" sz="2800" dirty="0">
                <a:solidFill>
                  <a:srgbClr val="EF4023"/>
                </a:solidFill>
              </a:rPr>
              <a:t> COMPONENTS</a:t>
            </a:r>
            <a:br>
              <a:rPr lang="en-US" sz="2800" dirty="0">
                <a:solidFill>
                  <a:srgbClr val="EF4023"/>
                </a:solidFill>
              </a:rPr>
            </a:br>
            <a:endParaRPr lang="en-US" sz="2400" b="1" cap="all" dirty="0">
              <a:solidFill>
                <a:srgbClr val="EF4023"/>
              </a:solidFill>
              <a:latin typeface="Arial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088E363-F410-4E84-8100-7D9CA67289EE}"/>
              </a:ext>
            </a:extLst>
          </p:cNvPr>
          <p:cNvSpPr/>
          <p:nvPr/>
        </p:nvSpPr>
        <p:spPr>
          <a:xfrm>
            <a:off x="704662" y="6396335"/>
            <a:ext cx="114939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https://www.padok.fr/en/blog/helm-3-commands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1829BF-A4A1-475F-86F3-83830B7CE5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910" y="2298863"/>
            <a:ext cx="10441090" cy="2916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399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12DB5BD-CFBA-437F-8FA3-47F7A3A63A3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AC03B9-C7E6-44D5-92C8-F8D7101EF4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spcBef>
                <a:spcPts val="600"/>
              </a:spcBef>
              <a:spcAft>
                <a:spcPts val="600"/>
              </a:spcAft>
              <a:buClr>
                <a:srgbClr val="EF4023"/>
              </a:buClr>
            </a:pPr>
            <a:r>
              <a:rPr lang="en-US" sz="2800" dirty="0">
                <a:solidFill>
                  <a:srgbClr val="EF4023"/>
                </a:solidFill>
              </a:rPr>
              <a:t>1. Helm</a:t>
            </a:r>
            <a:br>
              <a:rPr lang="en-US" sz="2800" dirty="0">
                <a:solidFill>
                  <a:srgbClr val="EF4023"/>
                </a:solidFill>
              </a:rPr>
            </a:br>
            <a:br>
              <a:rPr lang="en-US" sz="2800" dirty="0">
                <a:solidFill>
                  <a:srgbClr val="EF4023"/>
                </a:solidFill>
              </a:rPr>
            </a:br>
            <a:r>
              <a:rPr lang="en-US" sz="2800" dirty="0" err="1">
                <a:solidFill>
                  <a:srgbClr val="EF4023"/>
                </a:solidFill>
              </a:rPr>
              <a:t>Helm</a:t>
            </a:r>
            <a:r>
              <a:rPr lang="en-US" sz="2800" dirty="0">
                <a:solidFill>
                  <a:srgbClr val="EF4023"/>
                </a:solidFill>
              </a:rPr>
              <a:t> Architecture</a:t>
            </a:r>
            <a:br>
              <a:rPr lang="en-US" sz="2800" dirty="0">
                <a:solidFill>
                  <a:srgbClr val="EF4023"/>
                </a:solidFill>
              </a:rPr>
            </a:br>
            <a:endParaRPr lang="en-US" sz="2400" b="1" cap="all" dirty="0">
              <a:solidFill>
                <a:srgbClr val="EF4023"/>
              </a:solidFill>
              <a:latin typeface="Arial"/>
            </a:endParaRPr>
          </a:p>
        </p:txBody>
      </p:sp>
      <p:sp>
        <p:nvSpPr>
          <p:cNvPr id="4" name="Vertical Text Placeholder 5">
            <a:extLst>
              <a:ext uri="{FF2B5EF4-FFF2-40B4-BE49-F238E27FC236}">
                <a16:creationId xmlns:a16="http://schemas.microsoft.com/office/drawing/2014/main" id="{C18A9735-E0E0-4376-986C-C9D9AD43EFE7}"/>
              </a:ext>
            </a:extLst>
          </p:cNvPr>
          <p:cNvSpPr txBox="1">
            <a:spLocks/>
          </p:cNvSpPr>
          <p:nvPr/>
        </p:nvSpPr>
        <p:spPr>
          <a:xfrm>
            <a:off x="698086" y="2090509"/>
            <a:ext cx="10888667" cy="3685599"/>
          </a:xfrm>
          <a:prstGeom prst="rect">
            <a:avLst/>
          </a:prstGeom>
        </p:spPr>
        <p:txBody>
          <a:bodyPr/>
          <a:lstStyle>
            <a:lvl1pPr marL="0" indent="0" algn="l" defTabSz="719138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None/>
              <a:defRPr sz="1400" kern="1200">
                <a:solidFill>
                  <a:sysClr val="windowText" lastClr="000000"/>
                </a:solidFill>
                <a:latin typeface="+mj-lt"/>
                <a:ea typeface="+mn-ea"/>
                <a:cs typeface="+mn-cs"/>
              </a:defRPr>
            </a:lvl1pPr>
            <a:lvl2pPr marL="273050" indent="-273050" algn="l" defTabSz="719138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▪"/>
              <a:defRPr sz="1400" i="0" kern="1200">
                <a:solidFill>
                  <a:sysClr val="windowText" lastClr="000000"/>
                </a:solidFill>
                <a:latin typeface="+mj-lt"/>
                <a:ea typeface="+mn-ea"/>
                <a:cs typeface="+mn-cs"/>
              </a:defRPr>
            </a:lvl2pPr>
            <a:lvl3pPr marL="541338" indent="-276225" algn="l" defTabSz="719138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85000"/>
              <a:buFont typeface="Wingdings" panose="05000000000000000000" pitchFamily="2" charset="2"/>
              <a:buChar char="§"/>
              <a:defRPr sz="1400" i="0" kern="1200">
                <a:solidFill>
                  <a:sysClr val="windowText" lastClr="000000"/>
                </a:solidFill>
                <a:latin typeface="+mj-lt"/>
                <a:ea typeface="+mn-ea"/>
                <a:cs typeface="+mn-cs"/>
              </a:defRPr>
            </a:lvl3pPr>
            <a:lvl4pPr marL="0" indent="0" algn="l" defTabSz="719138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2000" b="1" kern="1200" cap="all" spc="30" baseline="0">
                <a:solidFill>
                  <a:sysClr val="windowText" lastClr="000000"/>
                </a:solidFill>
                <a:latin typeface="+mj-lt"/>
                <a:ea typeface="+mn-ea"/>
                <a:cs typeface="Calibri" panose="020F0502020204030204" pitchFamily="34" charset="0"/>
              </a:defRPr>
            </a:lvl4pPr>
            <a:lvl5pPr marL="0" indent="0" algn="l" defTabSz="719138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Segoe UI Light" panose="020B0502040204020203" pitchFamily="34" charset="0"/>
              <a:buNone/>
              <a:defRPr sz="1600" b="0" i="0" kern="1200" cap="all" baseline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tx1"/>
              </a:buClr>
              <a:buFont typeface="Arial" panose="020B0604020202020204" pitchFamily="34" charset="0"/>
              <a:buNone/>
              <a:defRPr sz="1600" b="1" i="0" kern="1200">
                <a:solidFill>
                  <a:sysClr val="windowText" lastClr="000000"/>
                </a:solidFill>
                <a:latin typeface="+mj-lt"/>
                <a:ea typeface="+mn-ea"/>
                <a:cs typeface="+mn-cs"/>
              </a:defRPr>
            </a:lvl6pPr>
            <a:lvl7pPr marL="268288" indent="-268288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Font typeface="+mj-lt"/>
              <a:buAutoNum type="romanUcPeriod"/>
              <a:defRPr sz="1400" b="0" i="0" kern="1200">
                <a:solidFill>
                  <a:sysClr val="windowText" lastClr="000000"/>
                </a:solidFill>
                <a:latin typeface="+mj-lt"/>
                <a:ea typeface="+mn-ea"/>
                <a:cs typeface="+mn-cs"/>
              </a:defRPr>
            </a:lvl7pPr>
            <a:lvl8pPr marL="263525" indent="-263525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Font typeface="+mj-lt"/>
              <a:buAutoNum type="alphaLcPeriod"/>
              <a:defRPr sz="1400" kern="1200">
                <a:solidFill>
                  <a:sysClr val="windowText" lastClr="000000"/>
                </a:solidFill>
                <a:latin typeface="+mj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100" b="0" i="1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9pPr>
          </a:lstStyle>
          <a:p>
            <a:r>
              <a:rPr lang="en-US" sz="2800" b="1"/>
              <a:t>For Helm, there are three important concepts:</a:t>
            </a:r>
            <a:r>
              <a:rPr lang="en-US" sz="2800" b="1" i="1"/>
              <a:t> </a:t>
            </a:r>
          </a:p>
          <a:p>
            <a:endParaRPr lang="en-US" sz="2800"/>
          </a:p>
          <a:p>
            <a:pPr marL="514350" indent="-514350">
              <a:buFont typeface="+mj-lt"/>
              <a:buAutoNum type="arabicPeriod"/>
            </a:pPr>
            <a:r>
              <a:rPr lang="en-US" sz="2800"/>
              <a:t>The </a:t>
            </a:r>
            <a:r>
              <a:rPr lang="en-US" sz="2800" b="1"/>
              <a:t>chart </a:t>
            </a:r>
            <a:r>
              <a:rPr lang="en-US" sz="2800"/>
              <a:t>is a bundle of information necessary to create an instance of a Kubernetes application.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/>
              <a:t>The </a:t>
            </a:r>
            <a:r>
              <a:rPr lang="en-US" sz="2800" b="1"/>
              <a:t>config</a:t>
            </a:r>
            <a:r>
              <a:rPr lang="en-US" sz="2800"/>
              <a:t> contains configuration information that can be merged into a packaged chart to create a releasable object.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/>
              <a:t>A </a:t>
            </a:r>
            <a:r>
              <a:rPr lang="en-US" sz="2800" b="1"/>
              <a:t>release</a:t>
            </a:r>
            <a:r>
              <a:rPr lang="en-US" sz="2800"/>
              <a:t> is a running instance of a chart, combined with a specific config.</a:t>
            </a:r>
          </a:p>
          <a:p>
            <a:pPr marL="514350" indent="-514350">
              <a:buFont typeface="+mj-lt"/>
              <a:buAutoNum type="arabicPeriod"/>
            </a:pPr>
            <a:endParaRPr lang="en-US" sz="28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/>
          </a:p>
          <a:p>
            <a:endParaRPr lang="en-US" sz="28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pic>
        <p:nvPicPr>
          <p:cNvPr id="5" name="Picture 4" descr="Image result for helm kubernetes">
            <a:extLst>
              <a:ext uri="{FF2B5EF4-FFF2-40B4-BE49-F238E27FC236}">
                <a16:creationId xmlns:a16="http://schemas.microsoft.com/office/drawing/2014/main" id="{EC8B3D60-705B-4D54-8397-A5FE6FA618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2237" y="276999"/>
            <a:ext cx="2727940" cy="2839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9958390-6639-417C-84C8-E05340E00D61}"/>
              </a:ext>
            </a:extLst>
          </p:cNvPr>
          <p:cNvSpPr/>
          <p:nvPr/>
        </p:nvSpPr>
        <p:spPr>
          <a:xfrm>
            <a:off x="698086" y="6211669"/>
            <a:ext cx="114939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https://helm.sh/docs/architecture/</a:t>
            </a:r>
          </a:p>
        </p:txBody>
      </p:sp>
    </p:spTree>
    <p:extLst>
      <p:ext uri="{BB962C8B-B14F-4D97-AF65-F5344CB8AC3E}">
        <p14:creationId xmlns:p14="http://schemas.microsoft.com/office/powerpoint/2010/main" val="4178022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EMPLATE">
  <a:themeElements>
    <a:clrScheme name="Anchormen">
      <a:dk1>
        <a:srgbClr val="000000"/>
      </a:dk1>
      <a:lt1>
        <a:srgbClr val="FFFFFF"/>
      </a:lt1>
      <a:dk2>
        <a:srgbClr val="7F7F7F"/>
      </a:dk2>
      <a:lt2>
        <a:srgbClr val="FFFFFF"/>
      </a:lt2>
      <a:accent1>
        <a:srgbClr val="E50B14"/>
      </a:accent1>
      <a:accent2>
        <a:srgbClr val="7E0000"/>
      </a:accent2>
      <a:accent3>
        <a:srgbClr val="ED981D"/>
      </a:accent3>
      <a:accent4>
        <a:srgbClr val="E5650F"/>
      </a:accent4>
      <a:accent5>
        <a:srgbClr val="3F3F3F"/>
      </a:accent5>
      <a:accent6>
        <a:srgbClr val="E50B14"/>
      </a:accent6>
      <a:hlink>
        <a:srgbClr val="E50B14"/>
      </a:hlink>
      <a:folHlink>
        <a:srgbClr val="FF0000"/>
      </a:folHlink>
    </a:clrScheme>
    <a:fontScheme name="Arial + Calibri">
      <a:majorFont>
        <a:latin typeface="Arial"/>
        <a:ea typeface=""/>
        <a:cs typeface=""/>
      </a:majorFont>
      <a:minorFont>
        <a:latin typeface="Calibri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327F2012F55F54E999283F41BD3A12A" ma:contentTypeVersion="7" ma:contentTypeDescription="Create a new document." ma:contentTypeScope="" ma:versionID="f74bb85eacddec8223cdd4bedbb27ae8">
  <xsd:schema xmlns:xsd="http://www.w3.org/2001/XMLSchema" xmlns:xs="http://www.w3.org/2001/XMLSchema" xmlns:p="http://schemas.microsoft.com/office/2006/metadata/properties" xmlns:ns2="3771d76d-113f-4a90-a3a3-7d18a4f84586" targetNamespace="http://schemas.microsoft.com/office/2006/metadata/properties" ma:root="true" ma:fieldsID="bdcaa714b484d3e012d9e84bd26f0319" ns2:_="">
    <xsd:import namespace="3771d76d-113f-4a90-a3a3-7d18a4f8458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771d76d-113f-4a90-a3a3-7d18a4f8458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EB55C25D-9EDC-48A2-927C-37908ABEE01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771d76d-113f-4a90-a3a3-7d18a4f8458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5D02D4E-0E63-46ED-9E93-8EC4C723124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1B0358E-16C0-40EA-8D6E-7E332D40FD03}">
  <ds:schemaRefs>
    <ds:schemaRef ds:uri="http://purl.org/dc/dcmitype/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schemas.microsoft.com/office/infopath/2007/PartnerControls"/>
    <ds:schemaRef ds:uri="3771d76d-113f-4a90-a3a3-7d18a4f84586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3073</TotalTime>
  <Words>1831</Words>
  <Application>Microsoft Office PowerPoint</Application>
  <PresentationFormat>Widescreen</PresentationFormat>
  <Paragraphs>296</Paragraphs>
  <Slides>45</Slides>
  <Notes>43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1" baseType="lpstr">
      <vt:lpstr>Arial</vt:lpstr>
      <vt:lpstr>Calibri</vt:lpstr>
      <vt:lpstr>Calibri Light</vt:lpstr>
      <vt:lpstr>Segoe UI Light</vt:lpstr>
      <vt:lpstr>Wingdings</vt:lpstr>
      <vt:lpstr>TEMPLATE</vt:lpstr>
      <vt:lpstr>Kubernetes 2: TOols </vt:lpstr>
      <vt:lpstr>planning</vt:lpstr>
      <vt:lpstr>1. helm </vt:lpstr>
      <vt:lpstr>1. Helm  Package Managers </vt:lpstr>
      <vt:lpstr>1. helm </vt:lpstr>
      <vt:lpstr>1. Helm  Helm COMPONENTS </vt:lpstr>
      <vt:lpstr>1. Helm  Helm COMPONENTS </vt:lpstr>
      <vt:lpstr>1. Helm  Helm COMPONENTS </vt:lpstr>
      <vt:lpstr>1. Helm  Helm Architecture </vt:lpstr>
      <vt:lpstr>Helm  Helm Architecture </vt:lpstr>
      <vt:lpstr>1. Helm  Helm Chart v3 </vt:lpstr>
      <vt:lpstr>1. Helm  Helm Chart repositories </vt:lpstr>
      <vt:lpstr>1. Helm  Helm Chart repositories </vt:lpstr>
      <vt:lpstr>1. Helm  Helm INSTALL </vt:lpstr>
      <vt:lpstr>1. Helm  Helm Customizing </vt:lpstr>
      <vt:lpstr>1. Helm  Helm Private repository </vt:lpstr>
      <vt:lpstr>2. Prometheus and Grafana </vt:lpstr>
      <vt:lpstr>2. Prometheus and Grafana </vt:lpstr>
      <vt:lpstr>2. Prometheus and Grafana </vt:lpstr>
      <vt:lpstr>2. Prometheus and Grafana  Architecture </vt:lpstr>
      <vt:lpstr>2. Prometheus and Grafana  Install Prometheus   </vt:lpstr>
      <vt:lpstr>2. Prometheus and Grafana  Grafana </vt:lpstr>
      <vt:lpstr>2. Prometheus and Grafana  PromQL </vt:lpstr>
      <vt:lpstr>2. Prometheus and Grafana  PromQL </vt:lpstr>
      <vt:lpstr>2. Prometheus and Grafana  PromQL </vt:lpstr>
      <vt:lpstr>2. Prometheus and Grafana  PromQL </vt:lpstr>
      <vt:lpstr>2. Prometheus and Grafana  Alerts </vt:lpstr>
      <vt:lpstr>2. Prometheus and Grafana  Targets  </vt:lpstr>
      <vt:lpstr>2. Prometheus and Grafana  Targets </vt:lpstr>
      <vt:lpstr>3. istio </vt:lpstr>
      <vt:lpstr>3. Istio  past: Your father’s service </vt:lpstr>
      <vt:lpstr>3. Istio  now: Microservices everywhere </vt:lpstr>
      <vt:lpstr>3. Istio  Fallacies of distributed computing </vt:lpstr>
      <vt:lpstr>3. Istio  What do we want out of our network? </vt:lpstr>
      <vt:lpstr>3. Istio  Value of a service mesh </vt:lpstr>
      <vt:lpstr>3. Istio  SERVICE MESH architecture and components </vt:lpstr>
      <vt:lpstr>3. Istio  Istio architecture and components </vt:lpstr>
      <vt:lpstr>3. Istio  Istio architecture and components </vt:lpstr>
      <vt:lpstr>3. Istio  Istio features </vt:lpstr>
      <vt:lpstr>3. Istio  INSTALLING ISTIO </vt:lpstr>
      <vt:lpstr>3. Istio  ISTIO requirements on Pods and SERVICES </vt:lpstr>
      <vt:lpstr>3. Istio  Istio performance impact </vt:lpstr>
      <vt:lpstr>3. Istio  Istio maintenance and upgrading </vt:lpstr>
      <vt:lpstr>3. Istio  Summing up </vt:lpstr>
      <vt:lpstr>THANK YOU FOR YOUR ATTENTION</vt:lpstr>
    </vt:vector>
  </TitlesOfParts>
  <Manager>MADE BY PPTSOLUTIONS.NL</Manager>
  <Company>PPTSOLUTIONS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PPTSOLUTIONS.NL</dc:title>
  <dc:subject>MADE BY PPTSOLUTIONS.NL</dc:subject>
  <dc:creator>Silvana Salamur</dc:creator>
  <cp:keywords>PPTSOLUTIONS.NL</cp:keywords>
  <cp:lastModifiedBy>Angel Sevilla Camins - Anchormen</cp:lastModifiedBy>
  <cp:revision>270</cp:revision>
  <dcterms:created xsi:type="dcterms:W3CDTF">2017-01-18T13:00:15Z</dcterms:created>
  <dcterms:modified xsi:type="dcterms:W3CDTF">2021-06-21T06:28:25Z</dcterms:modified>
  <cp:category>POWERPOINT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0x010100B327F2012F55F54E999283F41BD3A12A</vt:lpwstr>
  </property>
</Properties>
</file>